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9" r:id="rId5"/>
  </p:sldMasterIdLst>
  <p:notesMasterIdLst>
    <p:notesMasterId r:id="rId34"/>
  </p:notesMasterIdLst>
  <p:handoutMasterIdLst>
    <p:handoutMasterId r:id="rId35"/>
  </p:handoutMasterIdLst>
  <p:sldIdLst>
    <p:sldId id="1169" r:id="rId6"/>
    <p:sldId id="742" r:id="rId7"/>
    <p:sldId id="728" r:id="rId8"/>
    <p:sldId id="729" r:id="rId9"/>
    <p:sldId id="747" r:id="rId10"/>
    <p:sldId id="745" r:id="rId11"/>
    <p:sldId id="748" r:id="rId12"/>
    <p:sldId id="749" r:id="rId13"/>
    <p:sldId id="750" r:id="rId14"/>
    <p:sldId id="751" r:id="rId15"/>
    <p:sldId id="722" r:id="rId16"/>
    <p:sldId id="734" r:id="rId17"/>
    <p:sldId id="736" r:id="rId18"/>
    <p:sldId id="752" r:id="rId19"/>
    <p:sldId id="730" r:id="rId20"/>
    <p:sldId id="732" r:id="rId21"/>
    <p:sldId id="753" r:id="rId22"/>
    <p:sldId id="755" r:id="rId23"/>
    <p:sldId id="716" r:id="rId24"/>
    <p:sldId id="738" r:id="rId25"/>
    <p:sldId id="735" r:id="rId26"/>
    <p:sldId id="737" r:id="rId27"/>
    <p:sldId id="740" r:id="rId28"/>
    <p:sldId id="739" r:id="rId29"/>
    <p:sldId id="720" r:id="rId30"/>
    <p:sldId id="1170" r:id="rId31"/>
    <p:sldId id="754" r:id="rId32"/>
    <p:sldId id="622" r:id="rId3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77E87B-9744-425C-A81B-995BE59D04D3}">
          <p14:sldIdLst>
            <p14:sldId id="1169"/>
            <p14:sldId id="742"/>
            <p14:sldId id="728"/>
            <p14:sldId id="729"/>
            <p14:sldId id="747"/>
            <p14:sldId id="745"/>
            <p14:sldId id="748"/>
            <p14:sldId id="749"/>
            <p14:sldId id="750"/>
            <p14:sldId id="751"/>
            <p14:sldId id="722"/>
            <p14:sldId id="734"/>
            <p14:sldId id="736"/>
            <p14:sldId id="752"/>
            <p14:sldId id="730"/>
            <p14:sldId id="732"/>
            <p14:sldId id="753"/>
            <p14:sldId id="755"/>
            <p14:sldId id="716"/>
            <p14:sldId id="738"/>
            <p14:sldId id="735"/>
            <p14:sldId id="737"/>
            <p14:sldId id="740"/>
            <p14:sldId id="739"/>
            <p14:sldId id="720"/>
            <p14:sldId id="1170"/>
            <p14:sldId id="754"/>
            <p14:sldId id="62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006699"/>
    <a:srgbClr val="DDDDDD"/>
    <a:srgbClr val="CF9935"/>
    <a:srgbClr val="FFCCCC"/>
    <a:srgbClr val="0B0A09"/>
    <a:srgbClr val="FFFFCC"/>
    <a:srgbClr val="C7E4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43C58F-54EC-471A-ACDF-7161292A5EC6}" v="12" dt="2025-02-27T10:12:49.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79915" autoAdjust="0"/>
  </p:normalViewPr>
  <p:slideViewPr>
    <p:cSldViewPr snapToGrid="0">
      <p:cViewPr varScale="1">
        <p:scale>
          <a:sx n="79" d="100"/>
          <a:sy n="79" d="100"/>
        </p:scale>
        <p:origin x="68" y="18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James Brown" userId="4af969ae-7569-4321-8c24-4f96c98aff1a" providerId="ADAL" clId="{F343C58F-54EC-471A-ACDF-7161292A5EC6}"/>
    <pc:docChg chg="custSel addSld delSld modSld modSection">
      <pc:chgData name="Nicholas James Brown" userId="4af969ae-7569-4321-8c24-4f96c98aff1a" providerId="ADAL" clId="{F343C58F-54EC-471A-ACDF-7161292A5EC6}" dt="2025-02-27T10:12:49.126" v="121" actId="2711"/>
      <pc:docMkLst>
        <pc:docMk/>
      </pc:docMkLst>
      <pc:sldChg chg="modSp mod">
        <pc:chgData name="Nicholas James Brown" userId="4af969ae-7569-4321-8c24-4f96c98aff1a" providerId="ADAL" clId="{F343C58F-54EC-471A-ACDF-7161292A5EC6}" dt="2025-02-24T15:19:39.720" v="78" actId="20577"/>
        <pc:sldMkLst>
          <pc:docMk/>
          <pc:sldMk cId="1176647876" sldId="720"/>
        </pc:sldMkLst>
        <pc:spChg chg="mod">
          <ac:chgData name="Nicholas James Brown" userId="4af969ae-7569-4321-8c24-4f96c98aff1a" providerId="ADAL" clId="{F343C58F-54EC-471A-ACDF-7161292A5EC6}" dt="2025-02-24T15:19:39.720" v="78" actId="20577"/>
          <ac:spMkLst>
            <pc:docMk/>
            <pc:sldMk cId="1176647876" sldId="720"/>
            <ac:spMk id="3" creationId="{C5E69DBC-D231-FB1B-E38B-710A98AB9965}"/>
          </ac:spMkLst>
        </pc:spChg>
      </pc:sldChg>
      <pc:sldChg chg="modSp">
        <pc:chgData name="Nicholas James Brown" userId="4af969ae-7569-4321-8c24-4f96c98aff1a" providerId="ADAL" clId="{F343C58F-54EC-471A-ACDF-7161292A5EC6}" dt="2025-02-27T10:12:49.126" v="121" actId="2711"/>
        <pc:sldMkLst>
          <pc:docMk/>
          <pc:sldMk cId="1600124045" sldId="729"/>
        </pc:sldMkLst>
        <pc:spChg chg="mod">
          <ac:chgData name="Nicholas James Brown" userId="4af969ae-7569-4321-8c24-4f96c98aff1a" providerId="ADAL" clId="{F343C58F-54EC-471A-ACDF-7161292A5EC6}" dt="2025-02-27T10:12:49.126" v="121" actId="2711"/>
          <ac:spMkLst>
            <pc:docMk/>
            <pc:sldMk cId="1600124045" sldId="729"/>
            <ac:spMk id="9" creationId="{28C80534-E09E-4696-2147-E48322AD8673}"/>
          </ac:spMkLst>
        </pc:spChg>
      </pc:sldChg>
      <pc:sldChg chg="modSp mod">
        <pc:chgData name="Nicholas James Brown" userId="4af969ae-7569-4321-8c24-4f96c98aff1a" providerId="ADAL" clId="{F343C58F-54EC-471A-ACDF-7161292A5EC6}" dt="2025-02-24T15:13:37.115" v="5" actId="20577"/>
        <pc:sldMkLst>
          <pc:docMk/>
          <pc:sldMk cId="3060742245" sldId="735"/>
        </pc:sldMkLst>
        <pc:spChg chg="mod">
          <ac:chgData name="Nicholas James Brown" userId="4af969ae-7569-4321-8c24-4f96c98aff1a" providerId="ADAL" clId="{F343C58F-54EC-471A-ACDF-7161292A5EC6}" dt="2025-02-24T15:13:37.115" v="5" actId="20577"/>
          <ac:spMkLst>
            <pc:docMk/>
            <pc:sldMk cId="3060742245" sldId="735"/>
            <ac:spMk id="3" creationId="{8BC278CF-D54B-1E13-FD9D-EDE038112E8E}"/>
          </ac:spMkLst>
        </pc:spChg>
      </pc:sldChg>
      <pc:sldChg chg="modSp del mod">
        <pc:chgData name="Nicholas James Brown" userId="4af969ae-7569-4321-8c24-4f96c98aff1a" providerId="ADAL" clId="{F343C58F-54EC-471A-ACDF-7161292A5EC6}" dt="2025-02-24T15:19:03.813" v="17" actId="47"/>
        <pc:sldMkLst>
          <pc:docMk/>
          <pc:sldMk cId="2094272026" sldId="741"/>
        </pc:sldMkLst>
      </pc:sldChg>
      <pc:sldChg chg="addSp modSp add mod">
        <pc:chgData name="Nicholas James Brown" userId="4af969ae-7569-4321-8c24-4f96c98aff1a" providerId="ADAL" clId="{F343C58F-54EC-471A-ACDF-7161292A5EC6}" dt="2025-02-24T15:24:32.293" v="120" actId="20577"/>
        <pc:sldMkLst>
          <pc:docMk/>
          <pc:sldMk cId="1047476625" sldId="1170"/>
        </pc:sldMkLst>
        <pc:spChg chg="mod">
          <ac:chgData name="Nicholas James Brown" userId="4af969ae-7569-4321-8c24-4f96c98aff1a" providerId="ADAL" clId="{F343C58F-54EC-471A-ACDF-7161292A5EC6}" dt="2025-02-24T15:24:32.293" v="120" actId="20577"/>
          <ac:spMkLst>
            <pc:docMk/>
            <pc:sldMk cId="1047476625" sldId="1170"/>
            <ac:spMk id="3" creationId="{3B9E54EB-35C4-A01A-2C0D-2D03FCB3000E}"/>
          </ac:spMkLst>
        </pc:spChg>
        <pc:spChg chg="mod">
          <ac:chgData name="Nicholas James Brown" userId="4af969ae-7569-4321-8c24-4f96c98aff1a" providerId="ADAL" clId="{F343C58F-54EC-471A-ACDF-7161292A5EC6}" dt="2025-02-24T15:22:41.286" v="99" actId="20577"/>
          <ac:spMkLst>
            <pc:docMk/>
            <pc:sldMk cId="1047476625" sldId="1170"/>
            <ac:spMk id="5" creationId="{48504714-D69A-C887-CAAF-FAC809105504}"/>
          </ac:spMkLst>
        </pc:spChg>
        <pc:picChg chg="add mod">
          <ac:chgData name="Nicholas James Brown" userId="4af969ae-7569-4321-8c24-4f96c98aff1a" providerId="ADAL" clId="{F343C58F-54EC-471A-ACDF-7161292A5EC6}" dt="2025-02-24T15:24:07.372" v="115" actId="1076"/>
          <ac:picMkLst>
            <pc:docMk/>
            <pc:sldMk cId="1047476625" sldId="1170"/>
            <ac:picMk id="1027" creationId="{864CCEE1-611C-A727-29AE-87D62C8A738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44707D-FB11-5C02-2CEF-83608C0B44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a:extLst>
              <a:ext uri="{FF2B5EF4-FFF2-40B4-BE49-F238E27FC236}">
                <a16:creationId xmlns:a16="http://schemas.microsoft.com/office/drawing/2014/main" id="{F6A3331A-1C03-0166-7712-6174FD3AD0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21B0AF-0AE3-4257-8EF4-2B54EF61F765}" type="datetimeFigureOut">
              <a:rPr lang="en-DE" smtClean="0"/>
              <a:t>27/02/2025</a:t>
            </a:fld>
            <a:endParaRPr lang="en-DE"/>
          </a:p>
        </p:txBody>
      </p:sp>
      <p:sp>
        <p:nvSpPr>
          <p:cNvPr id="4" name="Footer Placeholder 3">
            <a:extLst>
              <a:ext uri="{FF2B5EF4-FFF2-40B4-BE49-F238E27FC236}">
                <a16:creationId xmlns:a16="http://schemas.microsoft.com/office/drawing/2014/main" id="{E92BD136-FCFC-8EA3-CC96-180E8631A5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5" name="Slide Number Placeholder 4">
            <a:extLst>
              <a:ext uri="{FF2B5EF4-FFF2-40B4-BE49-F238E27FC236}">
                <a16:creationId xmlns:a16="http://schemas.microsoft.com/office/drawing/2014/main" id="{1C324B73-2C22-B39E-E58D-45327686DC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F7D76C-309C-46B6-B6B5-34149E218ED3}" type="slidenum">
              <a:rPr lang="en-DE" smtClean="0"/>
              <a:t>‹#›</a:t>
            </a:fld>
            <a:endParaRPr lang="en-DE"/>
          </a:p>
        </p:txBody>
      </p:sp>
    </p:spTree>
    <p:extLst>
      <p:ext uri="{BB962C8B-B14F-4D97-AF65-F5344CB8AC3E}">
        <p14:creationId xmlns:p14="http://schemas.microsoft.com/office/powerpoint/2010/main" val="411880082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15D749-5BD7-4600-8893-37ACCF4DCE5A}" type="datetimeFigureOut">
              <a:rPr lang="de-DE" smtClean="0"/>
              <a:t>27.02.2025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A94424-F469-434F-BBB9-4EEE74269A4E}" type="slidenum">
              <a:rPr lang="de-DE" smtClean="0"/>
              <a:t>‹#›</a:t>
            </a:fld>
            <a:endParaRPr lang="de-DE"/>
          </a:p>
        </p:txBody>
      </p:sp>
    </p:spTree>
    <p:extLst>
      <p:ext uri="{BB962C8B-B14F-4D97-AF65-F5344CB8AC3E}">
        <p14:creationId xmlns:p14="http://schemas.microsoft.com/office/powerpoint/2010/main" val="19624984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D771C-79E2-5C7A-1485-2490D1729C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D6883D-825E-47DA-62B5-51EC6D927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8D00DC-ED04-1942-37EE-9FFAF96BA5BA}"/>
              </a:ext>
            </a:extLst>
          </p:cNvPr>
          <p:cNvSpPr>
            <a:spLocks noGrp="1"/>
          </p:cNvSpPr>
          <p:nvPr>
            <p:ph type="body" idx="1"/>
          </p:nvPr>
        </p:nvSpPr>
        <p:spPr/>
        <p:txBody>
          <a:bodyPr/>
          <a:lstStyle/>
          <a:p>
            <a:endParaRPr lang="en-GB" sz="1800" b="0" dirty="0">
              <a:effectLst/>
            </a:endParaRPr>
          </a:p>
        </p:txBody>
      </p:sp>
      <p:sp>
        <p:nvSpPr>
          <p:cNvPr id="4" name="Slide Number Placeholder 3">
            <a:extLst>
              <a:ext uri="{FF2B5EF4-FFF2-40B4-BE49-F238E27FC236}">
                <a16:creationId xmlns:a16="http://schemas.microsoft.com/office/drawing/2014/main" id="{4EB7F16A-2F0F-5631-2BC5-968EFFD475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07C9C2-4906-445D-AC33-548C5C503716}" type="slidenum">
              <a:rPr kumimoji="0" lang="en-DE"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DE"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750098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407BF-5F97-5541-4E23-0166BDC05A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AC0778-5C84-7ABF-0F77-574E45EC7C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65FB8F-1B43-A232-2E73-D98A94C36950}"/>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2254DC5E-FF8F-CDC0-6B54-FE4175FC9BBD}"/>
              </a:ext>
            </a:extLst>
          </p:cNvPr>
          <p:cNvSpPr>
            <a:spLocks noGrp="1"/>
          </p:cNvSpPr>
          <p:nvPr>
            <p:ph type="sldNum" sz="quarter" idx="5"/>
          </p:nvPr>
        </p:nvSpPr>
        <p:spPr/>
        <p:txBody>
          <a:bodyPr/>
          <a:lstStyle/>
          <a:p>
            <a:fld id="{50A94424-F469-434F-BBB9-4EEE74269A4E}" type="slidenum">
              <a:rPr lang="de-DE" smtClean="0"/>
              <a:t>10</a:t>
            </a:fld>
            <a:endParaRPr lang="de-DE"/>
          </a:p>
        </p:txBody>
      </p:sp>
    </p:spTree>
    <p:extLst>
      <p:ext uri="{BB962C8B-B14F-4D97-AF65-F5344CB8AC3E}">
        <p14:creationId xmlns:p14="http://schemas.microsoft.com/office/powerpoint/2010/main" val="557621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1E6BF-7342-76D2-2E00-9C86E3DB5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9B92A2-91CB-011B-59E6-8FB42B4F1B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1C9F9B-263C-B4F2-2987-48C08E0E17F6}"/>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2EBAC6F1-55E6-6796-5882-80D4D4711D3D}"/>
              </a:ext>
            </a:extLst>
          </p:cNvPr>
          <p:cNvSpPr>
            <a:spLocks noGrp="1"/>
          </p:cNvSpPr>
          <p:nvPr>
            <p:ph type="sldNum" sz="quarter" idx="5"/>
          </p:nvPr>
        </p:nvSpPr>
        <p:spPr/>
        <p:txBody>
          <a:bodyPr/>
          <a:lstStyle/>
          <a:p>
            <a:fld id="{50A94424-F469-434F-BBB9-4EEE74269A4E}" type="slidenum">
              <a:rPr lang="de-DE" smtClean="0"/>
              <a:t>11</a:t>
            </a:fld>
            <a:endParaRPr lang="de-DE"/>
          </a:p>
        </p:txBody>
      </p:sp>
    </p:spTree>
    <p:extLst>
      <p:ext uri="{BB962C8B-B14F-4D97-AF65-F5344CB8AC3E}">
        <p14:creationId xmlns:p14="http://schemas.microsoft.com/office/powerpoint/2010/main" val="68484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AA1597-C028-8093-97F8-898E33D10B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77AAEA-6CBD-3D25-A107-223775437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B72F9F-D54B-5177-5E47-C126AAED8C81}"/>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717BA389-5CF9-CA37-68DF-25EA4AE8DB20}"/>
              </a:ext>
            </a:extLst>
          </p:cNvPr>
          <p:cNvSpPr>
            <a:spLocks noGrp="1"/>
          </p:cNvSpPr>
          <p:nvPr>
            <p:ph type="sldNum" sz="quarter" idx="5"/>
          </p:nvPr>
        </p:nvSpPr>
        <p:spPr/>
        <p:txBody>
          <a:bodyPr/>
          <a:lstStyle/>
          <a:p>
            <a:fld id="{50A94424-F469-434F-BBB9-4EEE74269A4E}" type="slidenum">
              <a:rPr lang="de-DE" smtClean="0"/>
              <a:t>12</a:t>
            </a:fld>
            <a:endParaRPr lang="de-DE"/>
          </a:p>
        </p:txBody>
      </p:sp>
    </p:spTree>
    <p:extLst>
      <p:ext uri="{BB962C8B-B14F-4D97-AF65-F5344CB8AC3E}">
        <p14:creationId xmlns:p14="http://schemas.microsoft.com/office/powerpoint/2010/main" val="2917300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8D8E0-0B65-0F6B-D13C-71E30EEEF0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47E7E0-A0B5-8272-9260-9E47D55100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DB2540-E2B9-48C8-4C43-00011534067A}"/>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C6EF61E7-D9D2-C07D-B8E6-83113CEF5448}"/>
              </a:ext>
            </a:extLst>
          </p:cNvPr>
          <p:cNvSpPr>
            <a:spLocks noGrp="1"/>
          </p:cNvSpPr>
          <p:nvPr>
            <p:ph type="sldNum" sz="quarter" idx="5"/>
          </p:nvPr>
        </p:nvSpPr>
        <p:spPr/>
        <p:txBody>
          <a:bodyPr/>
          <a:lstStyle/>
          <a:p>
            <a:fld id="{50A94424-F469-434F-BBB9-4EEE74269A4E}" type="slidenum">
              <a:rPr lang="de-DE" smtClean="0"/>
              <a:t>13</a:t>
            </a:fld>
            <a:endParaRPr lang="de-DE"/>
          </a:p>
        </p:txBody>
      </p:sp>
    </p:spTree>
    <p:extLst>
      <p:ext uri="{BB962C8B-B14F-4D97-AF65-F5344CB8AC3E}">
        <p14:creationId xmlns:p14="http://schemas.microsoft.com/office/powerpoint/2010/main" val="38991279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C1FC3-7BCD-AFD7-55F5-E71CECFD9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8D61A0-4DA1-A27A-B172-2E8EE970FD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7A2934-C1EB-712C-9EDD-CB0A4EC6821D}"/>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BB5B9A36-9242-9564-3AD8-659FAFE0B3FB}"/>
              </a:ext>
            </a:extLst>
          </p:cNvPr>
          <p:cNvSpPr>
            <a:spLocks noGrp="1"/>
          </p:cNvSpPr>
          <p:nvPr>
            <p:ph type="sldNum" sz="quarter" idx="5"/>
          </p:nvPr>
        </p:nvSpPr>
        <p:spPr/>
        <p:txBody>
          <a:bodyPr/>
          <a:lstStyle/>
          <a:p>
            <a:fld id="{50A94424-F469-434F-BBB9-4EEE74269A4E}" type="slidenum">
              <a:rPr lang="de-DE" smtClean="0"/>
              <a:t>14</a:t>
            </a:fld>
            <a:endParaRPr lang="de-DE"/>
          </a:p>
        </p:txBody>
      </p:sp>
    </p:spTree>
    <p:extLst>
      <p:ext uri="{BB962C8B-B14F-4D97-AF65-F5344CB8AC3E}">
        <p14:creationId xmlns:p14="http://schemas.microsoft.com/office/powerpoint/2010/main" val="1734868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D4EB04-ED25-7ECA-D338-E6D930BCF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73BAA-298E-A1FF-5768-CAB723187A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15AF91-D8DB-8F5B-0359-193584DF352B}"/>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671C1CA4-3CE3-D427-0017-8C034A60D857}"/>
              </a:ext>
            </a:extLst>
          </p:cNvPr>
          <p:cNvSpPr>
            <a:spLocks noGrp="1"/>
          </p:cNvSpPr>
          <p:nvPr>
            <p:ph type="sldNum" sz="quarter" idx="5"/>
          </p:nvPr>
        </p:nvSpPr>
        <p:spPr/>
        <p:txBody>
          <a:bodyPr/>
          <a:lstStyle/>
          <a:p>
            <a:fld id="{50A94424-F469-434F-BBB9-4EEE74269A4E}" type="slidenum">
              <a:rPr lang="de-DE" smtClean="0"/>
              <a:t>16</a:t>
            </a:fld>
            <a:endParaRPr lang="de-DE"/>
          </a:p>
        </p:txBody>
      </p:sp>
    </p:spTree>
    <p:extLst>
      <p:ext uri="{BB962C8B-B14F-4D97-AF65-F5344CB8AC3E}">
        <p14:creationId xmlns:p14="http://schemas.microsoft.com/office/powerpoint/2010/main" val="1074338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2AF4F-5D3C-BDED-7D55-8F9C311BDD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5064D9-FBF3-2B19-8D9B-F76E10731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19402B-AB68-A843-40D3-666C196D29C0}"/>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A9D0025C-631A-2EEF-8FE6-7307EEFCE9B3}"/>
              </a:ext>
            </a:extLst>
          </p:cNvPr>
          <p:cNvSpPr>
            <a:spLocks noGrp="1"/>
          </p:cNvSpPr>
          <p:nvPr>
            <p:ph type="sldNum" sz="quarter" idx="5"/>
          </p:nvPr>
        </p:nvSpPr>
        <p:spPr/>
        <p:txBody>
          <a:bodyPr/>
          <a:lstStyle/>
          <a:p>
            <a:fld id="{50A94424-F469-434F-BBB9-4EEE74269A4E}" type="slidenum">
              <a:rPr lang="de-DE" smtClean="0"/>
              <a:t>17</a:t>
            </a:fld>
            <a:endParaRPr lang="de-DE"/>
          </a:p>
        </p:txBody>
      </p:sp>
    </p:spTree>
    <p:extLst>
      <p:ext uri="{BB962C8B-B14F-4D97-AF65-F5344CB8AC3E}">
        <p14:creationId xmlns:p14="http://schemas.microsoft.com/office/powerpoint/2010/main" val="3462715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344F0-35F1-B110-DB0D-AE3DA05BC8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2033C6-D74D-141F-1475-B72135A0AE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913C76-A1EF-0B13-8E31-9532BC65F833}"/>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AE10CBC5-7442-D017-6841-1E1F97B9D5BD}"/>
              </a:ext>
            </a:extLst>
          </p:cNvPr>
          <p:cNvSpPr>
            <a:spLocks noGrp="1"/>
          </p:cNvSpPr>
          <p:nvPr>
            <p:ph type="sldNum" sz="quarter" idx="5"/>
          </p:nvPr>
        </p:nvSpPr>
        <p:spPr/>
        <p:txBody>
          <a:bodyPr/>
          <a:lstStyle/>
          <a:p>
            <a:fld id="{50A94424-F469-434F-BBB9-4EEE74269A4E}" type="slidenum">
              <a:rPr lang="de-DE" smtClean="0"/>
              <a:t>18</a:t>
            </a:fld>
            <a:endParaRPr lang="de-DE"/>
          </a:p>
        </p:txBody>
      </p:sp>
    </p:spTree>
    <p:extLst>
      <p:ext uri="{BB962C8B-B14F-4D97-AF65-F5344CB8AC3E}">
        <p14:creationId xmlns:p14="http://schemas.microsoft.com/office/powerpoint/2010/main" val="1090016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448BE-8520-C2E5-2DFD-E467EF922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BD2F1CA-BECA-028A-77EA-D6B41E43F0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78FCF5-61AC-3992-9F35-FF4FC0819344}"/>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B738D73C-109C-2D32-6973-4E8FB4AE6CC7}"/>
              </a:ext>
            </a:extLst>
          </p:cNvPr>
          <p:cNvSpPr>
            <a:spLocks noGrp="1"/>
          </p:cNvSpPr>
          <p:nvPr>
            <p:ph type="sldNum" sz="quarter" idx="5"/>
          </p:nvPr>
        </p:nvSpPr>
        <p:spPr/>
        <p:txBody>
          <a:bodyPr/>
          <a:lstStyle/>
          <a:p>
            <a:fld id="{50A94424-F469-434F-BBB9-4EEE74269A4E}" type="slidenum">
              <a:rPr lang="de-DE" smtClean="0"/>
              <a:t>19</a:t>
            </a:fld>
            <a:endParaRPr lang="de-DE"/>
          </a:p>
        </p:txBody>
      </p:sp>
    </p:spTree>
    <p:extLst>
      <p:ext uri="{BB962C8B-B14F-4D97-AF65-F5344CB8AC3E}">
        <p14:creationId xmlns:p14="http://schemas.microsoft.com/office/powerpoint/2010/main" val="20764997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AD02A-7C25-8515-B2AE-26C24B9BB9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CAAF9-B7C4-D658-6079-004F5E963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8E1640-2C48-718A-6914-2D489A990A87}"/>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76911667-4E31-5606-1D45-94AB78291B27}"/>
              </a:ext>
            </a:extLst>
          </p:cNvPr>
          <p:cNvSpPr>
            <a:spLocks noGrp="1"/>
          </p:cNvSpPr>
          <p:nvPr>
            <p:ph type="sldNum" sz="quarter" idx="5"/>
          </p:nvPr>
        </p:nvSpPr>
        <p:spPr/>
        <p:txBody>
          <a:bodyPr/>
          <a:lstStyle/>
          <a:p>
            <a:fld id="{50A94424-F469-434F-BBB9-4EEE74269A4E}" type="slidenum">
              <a:rPr lang="de-DE" smtClean="0"/>
              <a:t>20</a:t>
            </a:fld>
            <a:endParaRPr lang="de-DE"/>
          </a:p>
        </p:txBody>
      </p:sp>
    </p:spTree>
    <p:extLst>
      <p:ext uri="{BB962C8B-B14F-4D97-AF65-F5344CB8AC3E}">
        <p14:creationId xmlns:p14="http://schemas.microsoft.com/office/powerpoint/2010/main" val="29187434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9B8199-18E6-AA34-97AF-988C346154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ADD278-96C7-1844-2ABC-5F0D5F06A8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2E00F0-921C-2B43-1DA6-56A8C54D7805}"/>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C0745F31-F519-47A7-EA06-9E99072B84B8}"/>
              </a:ext>
            </a:extLst>
          </p:cNvPr>
          <p:cNvSpPr>
            <a:spLocks noGrp="1"/>
          </p:cNvSpPr>
          <p:nvPr>
            <p:ph type="sldNum" sz="quarter" idx="5"/>
          </p:nvPr>
        </p:nvSpPr>
        <p:spPr/>
        <p:txBody>
          <a:bodyPr/>
          <a:lstStyle/>
          <a:p>
            <a:fld id="{50A94424-F469-434F-BBB9-4EEE74269A4E}" type="slidenum">
              <a:rPr lang="de-DE" smtClean="0"/>
              <a:t>2</a:t>
            </a:fld>
            <a:endParaRPr lang="de-DE"/>
          </a:p>
        </p:txBody>
      </p:sp>
    </p:spTree>
    <p:extLst>
      <p:ext uri="{BB962C8B-B14F-4D97-AF65-F5344CB8AC3E}">
        <p14:creationId xmlns:p14="http://schemas.microsoft.com/office/powerpoint/2010/main" val="3570873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10ED4-E841-DB45-1A74-4779C50EF9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F75E2-0A48-DD33-D0A7-4DB4D468D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97191F-27A2-D464-AF57-347F43E86677}"/>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D7DAC97C-099B-BF6D-D04C-5B98D4B9922C}"/>
              </a:ext>
            </a:extLst>
          </p:cNvPr>
          <p:cNvSpPr>
            <a:spLocks noGrp="1"/>
          </p:cNvSpPr>
          <p:nvPr>
            <p:ph type="sldNum" sz="quarter" idx="5"/>
          </p:nvPr>
        </p:nvSpPr>
        <p:spPr/>
        <p:txBody>
          <a:bodyPr/>
          <a:lstStyle/>
          <a:p>
            <a:fld id="{50A94424-F469-434F-BBB9-4EEE74269A4E}" type="slidenum">
              <a:rPr lang="de-DE" smtClean="0"/>
              <a:t>21</a:t>
            </a:fld>
            <a:endParaRPr lang="de-DE"/>
          </a:p>
        </p:txBody>
      </p:sp>
    </p:spTree>
    <p:extLst>
      <p:ext uri="{BB962C8B-B14F-4D97-AF65-F5344CB8AC3E}">
        <p14:creationId xmlns:p14="http://schemas.microsoft.com/office/powerpoint/2010/main" val="2377193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39272-1F3E-E57E-07F2-A13295C88D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CEB9F-7471-19CC-2CA1-CD09B9A4FC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8D3F9-5521-9BCF-ADB6-7BD19FC025C0}"/>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627F09DB-7524-34D0-6252-532731E3F557}"/>
              </a:ext>
            </a:extLst>
          </p:cNvPr>
          <p:cNvSpPr>
            <a:spLocks noGrp="1"/>
          </p:cNvSpPr>
          <p:nvPr>
            <p:ph type="sldNum" sz="quarter" idx="5"/>
          </p:nvPr>
        </p:nvSpPr>
        <p:spPr/>
        <p:txBody>
          <a:bodyPr/>
          <a:lstStyle/>
          <a:p>
            <a:fld id="{50A94424-F469-434F-BBB9-4EEE74269A4E}" type="slidenum">
              <a:rPr lang="de-DE" smtClean="0"/>
              <a:t>22</a:t>
            </a:fld>
            <a:endParaRPr lang="de-DE"/>
          </a:p>
        </p:txBody>
      </p:sp>
    </p:spTree>
    <p:extLst>
      <p:ext uri="{BB962C8B-B14F-4D97-AF65-F5344CB8AC3E}">
        <p14:creationId xmlns:p14="http://schemas.microsoft.com/office/powerpoint/2010/main" val="29665403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AC23A-1A8D-4035-36B6-120A49EDA7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7DA914-5D68-6217-8D90-ECA7609AC5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2E826F-DFFF-765F-8FB3-8980CED2430B}"/>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23E5DE19-D249-14F3-FC3B-AAED3BF77CF8}"/>
              </a:ext>
            </a:extLst>
          </p:cNvPr>
          <p:cNvSpPr>
            <a:spLocks noGrp="1"/>
          </p:cNvSpPr>
          <p:nvPr>
            <p:ph type="sldNum" sz="quarter" idx="5"/>
          </p:nvPr>
        </p:nvSpPr>
        <p:spPr/>
        <p:txBody>
          <a:bodyPr/>
          <a:lstStyle/>
          <a:p>
            <a:fld id="{50A94424-F469-434F-BBB9-4EEE74269A4E}" type="slidenum">
              <a:rPr lang="de-DE" smtClean="0"/>
              <a:t>23</a:t>
            </a:fld>
            <a:endParaRPr lang="de-DE"/>
          </a:p>
        </p:txBody>
      </p:sp>
    </p:spTree>
    <p:extLst>
      <p:ext uri="{BB962C8B-B14F-4D97-AF65-F5344CB8AC3E}">
        <p14:creationId xmlns:p14="http://schemas.microsoft.com/office/powerpoint/2010/main" val="317452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2ABE99-B164-8533-A007-19B416C045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581F2D-F4C7-006C-65DD-26D88E1102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2FD1C-9E90-EC9B-8E81-9C21DF434EB1}"/>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86C7CDC0-B1C5-6D70-D1F0-32FDC6FE22D9}"/>
              </a:ext>
            </a:extLst>
          </p:cNvPr>
          <p:cNvSpPr>
            <a:spLocks noGrp="1"/>
          </p:cNvSpPr>
          <p:nvPr>
            <p:ph type="sldNum" sz="quarter" idx="5"/>
          </p:nvPr>
        </p:nvSpPr>
        <p:spPr/>
        <p:txBody>
          <a:bodyPr/>
          <a:lstStyle/>
          <a:p>
            <a:fld id="{50A94424-F469-434F-BBB9-4EEE74269A4E}" type="slidenum">
              <a:rPr lang="de-DE" smtClean="0"/>
              <a:t>24</a:t>
            </a:fld>
            <a:endParaRPr lang="de-DE"/>
          </a:p>
        </p:txBody>
      </p:sp>
    </p:spTree>
    <p:extLst>
      <p:ext uri="{BB962C8B-B14F-4D97-AF65-F5344CB8AC3E}">
        <p14:creationId xmlns:p14="http://schemas.microsoft.com/office/powerpoint/2010/main" val="3779504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DC890-9E7D-E6A9-1A97-11B07A02C0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3D3EC2-6A57-D75C-07F8-274673546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81CD40-2418-133E-A7E4-4BE7D64CBEE2}"/>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2D5CB772-4CA7-0885-8969-80760FE267E9}"/>
              </a:ext>
            </a:extLst>
          </p:cNvPr>
          <p:cNvSpPr>
            <a:spLocks noGrp="1"/>
          </p:cNvSpPr>
          <p:nvPr>
            <p:ph type="sldNum" sz="quarter" idx="5"/>
          </p:nvPr>
        </p:nvSpPr>
        <p:spPr/>
        <p:txBody>
          <a:bodyPr/>
          <a:lstStyle/>
          <a:p>
            <a:fld id="{50A94424-F469-434F-BBB9-4EEE74269A4E}" type="slidenum">
              <a:rPr lang="de-DE" smtClean="0"/>
              <a:t>25</a:t>
            </a:fld>
            <a:endParaRPr lang="de-DE"/>
          </a:p>
        </p:txBody>
      </p:sp>
    </p:spTree>
    <p:extLst>
      <p:ext uri="{BB962C8B-B14F-4D97-AF65-F5344CB8AC3E}">
        <p14:creationId xmlns:p14="http://schemas.microsoft.com/office/powerpoint/2010/main" val="3650457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35454-94A0-17A8-16FB-21CF551601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AA7FFD-556D-87F6-6468-2B7392B275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C9988-679B-C5A6-246D-B67DC2AAF396}"/>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C67E3D23-0667-A423-11D4-C0071BB1CA7D}"/>
              </a:ext>
            </a:extLst>
          </p:cNvPr>
          <p:cNvSpPr>
            <a:spLocks noGrp="1"/>
          </p:cNvSpPr>
          <p:nvPr>
            <p:ph type="sldNum" sz="quarter" idx="5"/>
          </p:nvPr>
        </p:nvSpPr>
        <p:spPr/>
        <p:txBody>
          <a:bodyPr/>
          <a:lstStyle/>
          <a:p>
            <a:fld id="{50A94424-F469-434F-BBB9-4EEE74269A4E}" type="slidenum">
              <a:rPr lang="de-DE" smtClean="0"/>
              <a:t>26</a:t>
            </a:fld>
            <a:endParaRPr lang="de-DE"/>
          </a:p>
        </p:txBody>
      </p:sp>
    </p:spTree>
    <p:extLst>
      <p:ext uri="{BB962C8B-B14F-4D97-AF65-F5344CB8AC3E}">
        <p14:creationId xmlns:p14="http://schemas.microsoft.com/office/powerpoint/2010/main" val="17864842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F6EE0-D284-E5AB-CB04-FB59806B1D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2E4385-F20E-0906-E123-ED55661A99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A2A2F5-F355-F9D6-3B78-216957AC08BE}"/>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B0EEC8C5-1769-6194-8683-94B4D4846890}"/>
              </a:ext>
            </a:extLst>
          </p:cNvPr>
          <p:cNvSpPr>
            <a:spLocks noGrp="1"/>
          </p:cNvSpPr>
          <p:nvPr>
            <p:ph type="sldNum" sz="quarter" idx="5"/>
          </p:nvPr>
        </p:nvSpPr>
        <p:spPr/>
        <p:txBody>
          <a:bodyPr/>
          <a:lstStyle/>
          <a:p>
            <a:fld id="{50A94424-F469-434F-BBB9-4EEE74269A4E}" type="slidenum">
              <a:rPr lang="de-DE" smtClean="0"/>
              <a:t>27</a:t>
            </a:fld>
            <a:endParaRPr lang="de-DE"/>
          </a:p>
        </p:txBody>
      </p:sp>
    </p:spTree>
    <p:extLst>
      <p:ext uri="{BB962C8B-B14F-4D97-AF65-F5344CB8AC3E}">
        <p14:creationId xmlns:p14="http://schemas.microsoft.com/office/powerpoint/2010/main" val="4202773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DC8F8-D49F-4DC9-476D-570D2E0957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CBA1D9-C7D0-3907-40FF-25457EB73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651DE-C160-78AD-D40B-F103299D7E4B}"/>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CBE68CBB-D936-07B2-B78C-77A09B577915}"/>
              </a:ext>
            </a:extLst>
          </p:cNvPr>
          <p:cNvSpPr>
            <a:spLocks noGrp="1"/>
          </p:cNvSpPr>
          <p:nvPr>
            <p:ph type="sldNum" sz="quarter" idx="5"/>
          </p:nvPr>
        </p:nvSpPr>
        <p:spPr/>
        <p:txBody>
          <a:bodyPr/>
          <a:lstStyle/>
          <a:p>
            <a:fld id="{50A94424-F469-434F-BBB9-4EEE74269A4E}" type="slidenum">
              <a:rPr lang="de-DE" smtClean="0"/>
              <a:t>3</a:t>
            </a:fld>
            <a:endParaRPr lang="de-DE"/>
          </a:p>
        </p:txBody>
      </p:sp>
    </p:spTree>
    <p:extLst>
      <p:ext uri="{BB962C8B-B14F-4D97-AF65-F5344CB8AC3E}">
        <p14:creationId xmlns:p14="http://schemas.microsoft.com/office/powerpoint/2010/main" val="1253946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E6B0C-5B5E-5560-4C11-E3FD5E51E8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764ACD-27F2-CF14-80C8-A11F2BEF5A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0F7297-5589-8AAE-396D-4FADF2DFADBA}"/>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912C58EC-2BDB-DB96-4237-F9BA83F64084}"/>
              </a:ext>
            </a:extLst>
          </p:cNvPr>
          <p:cNvSpPr>
            <a:spLocks noGrp="1"/>
          </p:cNvSpPr>
          <p:nvPr>
            <p:ph type="sldNum" sz="quarter" idx="5"/>
          </p:nvPr>
        </p:nvSpPr>
        <p:spPr/>
        <p:txBody>
          <a:bodyPr/>
          <a:lstStyle/>
          <a:p>
            <a:fld id="{50A94424-F469-434F-BBB9-4EEE74269A4E}" type="slidenum">
              <a:rPr lang="de-DE" smtClean="0"/>
              <a:t>4</a:t>
            </a:fld>
            <a:endParaRPr lang="de-DE"/>
          </a:p>
        </p:txBody>
      </p:sp>
    </p:spTree>
    <p:extLst>
      <p:ext uri="{BB962C8B-B14F-4D97-AF65-F5344CB8AC3E}">
        <p14:creationId xmlns:p14="http://schemas.microsoft.com/office/powerpoint/2010/main" val="15255729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7F939-6C3F-EFFE-73FA-093F9A032F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C3D659-F534-F29E-E029-929B42C1B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56657-408C-2CEE-8819-8424EB406AEC}"/>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4A2023E4-BC22-0D12-D308-95F0F3E06E9F}"/>
              </a:ext>
            </a:extLst>
          </p:cNvPr>
          <p:cNvSpPr>
            <a:spLocks noGrp="1"/>
          </p:cNvSpPr>
          <p:nvPr>
            <p:ph type="sldNum" sz="quarter" idx="5"/>
          </p:nvPr>
        </p:nvSpPr>
        <p:spPr/>
        <p:txBody>
          <a:bodyPr/>
          <a:lstStyle/>
          <a:p>
            <a:fld id="{50A94424-F469-434F-BBB9-4EEE74269A4E}" type="slidenum">
              <a:rPr lang="de-DE" smtClean="0"/>
              <a:t>5</a:t>
            </a:fld>
            <a:endParaRPr lang="de-DE"/>
          </a:p>
        </p:txBody>
      </p:sp>
    </p:spTree>
    <p:extLst>
      <p:ext uri="{BB962C8B-B14F-4D97-AF65-F5344CB8AC3E}">
        <p14:creationId xmlns:p14="http://schemas.microsoft.com/office/powerpoint/2010/main" val="4158889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FBD0-06B2-6AFE-19BA-55ED0DADF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2FE413-326A-83A8-CF81-711FD4AC48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CC33FD-0E85-F1FF-B3B8-B2945A250773}"/>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5E6E59EF-2B27-9591-CEEC-E9C7D282847F}"/>
              </a:ext>
            </a:extLst>
          </p:cNvPr>
          <p:cNvSpPr>
            <a:spLocks noGrp="1"/>
          </p:cNvSpPr>
          <p:nvPr>
            <p:ph type="sldNum" sz="quarter" idx="5"/>
          </p:nvPr>
        </p:nvSpPr>
        <p:spPr/>
        <p:txBody>
          <a:bodyPr/>
          <a:lstStyle/>
          <a:p>
            <a:fld id="{50A94424-F469-434F-BBB9-4EEE74269A4E}" type="slidenum">
              <a:rPr lang="de-DE" smtClean="0"/>
              <a:t>6</a:t>
            </a:fld>
            <a:endParaRPr lang="de-DE"/>
          </a:p>
        </p:txBody>
      </p:sp>
    </p:spTree>
    <p:extLst>
      <p:ext uri="{BB962C8B-B14F-4D97-AF65-F5344CB8AC3E}">
        <p14:creationId xmlns:p14="http://schemas.microsoft.com/office/powerpoint/2010/main" val="3131312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89411E-44E3-A065-C16B-7BEE599464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45830-DE45-B09B-3465-02E11463A6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3B04F6-ECDE-AD43-D5EF-45D7D75578FC}"/>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258D7F10-6EB3-4D2A-892D-3CDE893387D8}"/>
              </a:ext>
            </a:extLst>
          </p:cNvPr>
          <p:cNvSpPr>
            <a:spLocks noGrp="1"/>
          </p:cNvSpPr>
          <p:nvPr>
            <p:ph type="sldNum" sz="quarter" idx="5"/>
          </p:nvPr>
        </p:nvSpPr>
        <p:spPr/>
        <p:txBody>
          <a:bodyPr/>
          <a:lstStyle/>
          <a:p>
            <a:fld id="{50A94424-F469-434F-BBB9-4EEE74269A4E}" type="slidenum">
              <a:rPr lang="de-DE" smtClean="0"/>
              <a:t>7</a:t>
            </a:fld>
            <a:endParaRPr lang="de-DE"/>
          </a:p>
        </p:txBody>
      </p:sp>
    </p:spTree>
    <p:extLst>
      <p:ext uri="{BB962C8B-B14F-4D97-AF65-F5344CB8AC3E}">
        <p14:creationId xmlns:p14="http://schemas.microsoft.com/office/powerpoint/2010/main" val="1449240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407CB9-174C-59DF-390B-D06F019EA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B3F69-8CFC-8E22-B7DC-ED5D5BC8D3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BE93EC-B20F-406B-9A12-CF1CFBA9ED5C}"/>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F7C15F82-C05A-B32E-D937-0CDBCD123737}"/>
              </a:ext>
            </a:extLst>
          </p:cNvPr>
          <p:cNvSpPr>
            <a:spLocks noGrp="1"/>
          </p:cNvSpPr>
          <p:nvPr>
            <p:ph type="sldNum" sz="quarter" idx="5"/>
          </p:nvPr>
        </p:nvSpPr>
        <p:spPr/>
        <p:txBody>
          <a:bodyPr/>
          <a:lstStyle/>
          <a:p>
            <a:fld id="{50A94424-F469-434F-BBB9-4EEE74269A4E}" type="slidenum">
              <a:rPr lang="de-DE" smtClean="0"/>
              <a:t>8</a:t>
            </a:fld>
            <a:endParaRPr lang="de-DE"/>
          </a:p>
        </p:txBody>
      </p:sp>
    </p:spTree>
    <p:extLst>
      <p:ext uri="{BB962C8B-B14F-4D97-AF65-F5344CB8AC3E}">
        <p14:creationId xmlns:p14="http://schemas.microsoft.com/office/powerpoint/2010/main" val="2430220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A21FA4-786D-E4D0-F529-DA195F09E4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D88108-F9FE-2AF6-97A8-FC5F919337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411E35-DB4F-8037-C5B2-497C75CF5B5F}"/>
              </a:ext>
            </a:extLst>
          </p:cNvPr>
          <p:cNvSpPr>
            <a:spLocks noGrp="1"/>
          </p:cNvSpPr>
          <p:nvPr>
            <p:ph type="body" idx="1"/>
          </p:nvPr>
        </p:nvSpPr>
        <p:spPr/>
        <p:txBody>
          <a:bodyPr/>
          <a:lstStyle/>
          <a:p>
            <a:endParaRPr lang="en-DE" dirty="0"/>
          </a:p>
        </p:txBody>
      </p:sp>
      <p:sp>
        <p:nvSpPr>
          <p:cNvPr id="4" name="Slide Number Placeholder 3">
            <a:extLst>
              <a:ext uri="{FF2B5EF4-FFF2-40B4-BE49-F238E27FC236}">
                <a16:creationId xmlns:a16="http://schemas.microsoft.com/office/drawing/2014/main" id="{50966211-A665-0FDC-0822-26EC6DE8ECA1}"/>
              </a:ext>
            </a:extLst>
          </p:cNvPr>
          <p:cNvSpPr>
            <a:spLocks noGrp="1"/>
          </p:cNvSpPr>
          <p:nvPr>
            <p:ph type="sldNum" sz="quarter" idx="5"/>
          </p:nvPr>
        </p:nvSpPr>
        <p:spPr/>
        <p:txBody>
          <a:bodyPr/>
          <a:lstStyle/>
          <a:p>
            <a:fld id="{50A94424-F469-434F-BBB9-4EEE74269A4E}" type="slidenum">
              <a:rPr lang="de-DE" smtClean="0"/>
              <a:t>9</a:t>
            </a:fld>
            <a:endParaRPr lang="de-DE"/>
          </a:p>
        </p:txBody>
      </p:sp>
    </p:spTree>
    <p:extLst>
      <p:ext uri="{BB962C8B-B14F-4D97-AF65-F5344CB8AC3E}">
        <p14:creationId xmlns:p14="http://schemas.microsoft.com/office/powerpoint/2010/main" val="16620772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med 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6290268" y="1122363"/>
            <a:ext cx="5717512" cy="2387600"/>
          </a:xfrm>
        </p:spPr>
        <p:txBody>
          <a:bodyPr anchor="b">
            <a:normAutofit/>
          </a:bodyPr>
          <a:lstStyle>
            <a:lvl1pPr algn="ctr">
              <a:defRPr sz="5400">
                <a:solidFill>
                  <a:srgbClr val="006699"/>
                </a:solidFill>
                <a:latin typeface="Trebuchet MS" panose="020B0603020202020204" pitchFamily="34" charset="0"/>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Undertittel 2"/>
          <p:cNvSpPr>
            <a:spLocks noGrp="1"/>
          </p:cNvSpPr>
          <p:nvPr>
            <p:ph type="subTitle" idx="1" hasCustomPrompt="1"/>
          </p:nvPr>
        </p:nvSpPr>
        <p:spPr>
          <a:xfrm>
            <a:off x="6290268" y="3661723"/>
            <a:ext cx="5717512"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err="1"/>
              <a:t>Click</a:t>
            </a:r>
            <a:r>
              <a:rPr lang="nb-NO" dirty="0"/>
              <a:t> to </a:t>
            </a:r>
            <a:r>
              <a:rPr lang="nb-NO" dirty="0" err="1"/>
              <a:t>edit</a:t>
            </a:r>
            <a:r>
              <a:rPr lang="nb-NO" dirty="0"/>
              <a:t> </a:t>
            </a:r>
            <a:r>
              <a:rPr lang="nb-NO" dirty="0" err="1"/>
              <a:t>subtitle</a:t>
            </a:r>
            <a:endParaRPr lang="nb-NO" dirty="0"/>
          </a:p>
        </p:txBody>
      </p:sp>
      <p:sp>
        <p:nvSpPr>
          <p:cNvPr id="5" name="Plassholder for bilde 4"/>
          <p:cNvSpPr>
            <a:spLocks noGrp="1"/>
          </p:cNvSpPr>
          <p:nvPr>
            <p:ph type="pic" sz="quarter" idx="10"/>
          </p:nvPr>
        </p:nvSpPr>
        <p:spPr>
          <a:xfrm>
            <a:off x="7317" y="0"/>
            <a:ext cx="6096000" cy="6858000"/>
          </a:xfrm>
        </p:spPr>
        <p:txBody>
          <a:bodyPr/>
          <a:lstStyle/>
          <a:p>
            <a:r>
              <a:rPr lang="de-DE"/>
              <a:t>Bild durch Klicken auf Symbol hinzufügen</a:t>
            </a:r>
            <a:endParaRPr lang="nb-NO" dirty="0"/>
          </a:p>
        </p:txBody>
      </p:sp>
      <p:pic>
        <p:nvPicPr>
          <p:cNvPr id="12" name="Picture 2" descr="A logo with a globe and a logo in the middle of a laurel wreath&#10;&#10;Description automatically generated">
            <a:extLst>
              <a:ext uri="{FF2B5EF4-FFF2-40B4-BE49-F238E27FC236}">
                <a16:creationId xmlns:a16="http://schemas.microsoft.com/office/drawing/2014/main" id="{639D0EA8-7668-5797-521B-06F448AB56E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357" y="5420681"/>
            <a:ext cx="1605667" cy="1243781"/>
          </a:xfrm>
          <a:prstGeom prst="rect">
            <a:avLst/>
          </a:prstGeom>
          <a:ln>
            <a:noFill/>
          </a:ln>
        </p:spPr>
      </p:pic>
      <p:sp>
        <p:nvSpPr>
          <p:cNvPr id="13" name="TextBox 1">
            <a:extLst>
              <a:ext uri="{FF2B5EF4-FFF2-40B4-BE49-F238E27FC236}">
                <a16:creationId xmlns:a16="http://schemas.microsoft.com/office/drawing/2014/main" id="{1559BAD9-8D04-4E1E-FAC3-F9761A85E1AA}"/>
              </a:ext>
            </a:extLst>
          </p:cNvPr>
          <p:cNvSpPr txBox="1"/>
          <p:nvPr/>
        </p:nvSpPr>
        <p:spPr>
          <a:xfrm>
            <a:off x="9055291" y="5627074"/>
            <a:ext cx="3129392" cy="830997"/>
          </a:xfrm>
          <a:prstGeom prst="rect">
            <a:avLst/>
          </a:prstGeom>
          <a:noFill/>
          <a:ln>
            <a:noFill/>
          </a:ln>
        </p:spPr>
        <p:txBody>
          <a:bodyPr wrap="square" rtlCol="0">
            <a:spAutoFit/>
          </a:bodyPr>
          <a:lstStyle/>
          <a:p>
            <a:r>
              <a:rPr lang="en-AU" sz="1600" b="1" dirty="0">
                <a:ln>
                  <a:solidFill>
                    <a:srgbClr val="2693B8"/>
                  </a:solidFill>
                </a:ln>
                <a:solidFill>
                  <a:srgbClr val="2693B8"/>
                </a:solidFill>
                <a:latin typeface="Arial" panose="020B0604020202020204" pitchFamily="34" charset="0"/>
              </a:rPr>
              <a:t>United Nations</a:t>
            </a:r>
          </a:p>
          <a:p>
            <a:r>
              <a:rPr lang="en-AU" sz="1600" b="1" dirty="0">
                <a:ln>
                  <a:solidFill>
                    <a:srgbClr val="2693B8"/>
                  </a:solidFill>
                </a:ln>
                <a:solidFill>
                  <a:srgbClr val="2693B8"/>
                </a:solidFill>
                <a:latin typeface="Arial" panose="020B0604020202020204" pitchFamily="34" charset="0"/>
              </a:rPr>
              <a:t>Global Geodetic </a:t>
            </a:r>
          </a:p>
          <a:p>
            <a:r>
              <a:rPr lang="en-AU" sz="1600" b="1" dirty="0">
                <a:ln>
                  <a:solidFill>
                    <a:srgbClr val="2693B8"/>
                  </a:solidFill>
                </a:ln>
                <a:solidFill>
                  <a:srgbClr val="2693B8"/>
                </a:solidFill>
                <a:latin typeface="Arial" panose="020B0604020202020204" pitchFamily="34" charset="0"/>
              </a:rPr>
              <a:t>Centre of Excellence</a:t>
            </a:r>
            <a:endParaRPr lang="en-AU" sz="3600" b="1" dirty="0">
              <a:ln>
                <a:solidFill>
                  <a:srgbClr val="2693B8"/>
                </a:solidFill>
              </a:ln>
              <a:solidFill>
                <a:srgbClr val="2693B8"/>
              </a:solidFill>
              <a:latin typeface="Arial" panose="020B0604020202020204" pitchFamily="34" charset="0"/>
            </a:endParaRPr>
          </a:p>
        </p:txBody>
      </p:sp>
    </p:spTree>
    <p:extLst>
      <p:ext uri="{BB962C8B-B14F-4D97-AF65-F5344CB8AC3E}">
        <p14:creationId xmlns:p14="http://schemas.microsoft.com/office/powerpoint/2010/main" val="39135890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6" name="TekstSylinder 5"/>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7C7CC882-8597-DD89-CB72-F3F21BF8D6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477802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tort bilde">
    <p:spTree>
      <p:nvGrpSpPr>
        <p:cNvPr id="1" name=""/>
        <p:cNvGrpSpPr/>
        <p:nvPr/>
      </p:nvGrpSpPr>
      <p:grpSpPr>
        <a:xfrm>
          <a:off x="0" y="0"/>
          <a:ext cx="0" cy="0"/>
          <a:chOff x="0" y="0"/>
          <a:chExt cx="0" cy="0"/>
        </a:xfrm>
      </p:grpSpPr>
      <p:sp>
        <p:nvSpPr>
          <p:cNvPr id="17" name="Plassholder for bilde 16"/>
          <p:cNvSpPr>
            <a:spLocks noGrp="1"/>
          </p:cNvSpPr>
          <p:nvPr>
            <p:ph type="pic" sz="quarter" idx="10" hasCustomPrompt="1"/>
          </p:nvPr>
        </p:nvSpPr>
        <p:spPr>
          <a:xfrm>
            <a:off x="838200" y="365125"/>
            <a:ext cx="10515600" cy="5494338"/>
          </a:xfrm>
        </p:spPr>
        <p:txBody>
          <a:bodyPr/>
          <a:lstStyle>
            <a:lvl1pPr>
              <a:defRPr/>
            </a:lvl1pPr>
          </a:lstStyle>
          <a:p>
            <a:r>
              <a:rPr lang="nb-NO" dirty="0" err="1"/>
              <a:t>Click</a:t>
            </a:r>
            <a:r>
              <a:rPr lang="nb-NO" dirty="0"/>
              <a:t> </a:t>
            </a:r>
            <a:r>
              <a:rPr lang="nb-NO" dirty="0" err="1"/>
              <a:t>icon</a:t>
            </a:r>
            <a:r>
              <a:rPr lang="nb-NO" dirty="0"/>
              <a:t> to </a:t>
            </a:r>
            <a:r>
              <a:rPr lang="nb-NO" dirty="0" err="1"/>
              <a:t>add</a:t>
            </a:r>
            <a:r>
              <a:rPr lang="nb-NO" dirty="0"/>
              <a:t> image</a:t>
            </a:r>
          </a:p>
        </p:txBody>
      </p:sp>
      <p:sp>
        <p:nvSpPr>
          <p:cNvPr id="11" name="TekstSylinder 10"/>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pic>
        <p:nvPicPr>
          <p:cNvPr id="2" name="Picture 2" descr="A logo with a globe and a logo in the middle of a laurel wreath&#10;&#10;Description automatically generated">
            <a:extLst>
              <a:ext uri="{FF2B5EF4-FFF2-40B4-BE49-F238E27FC236}">
                <a16:creationId xmlns:a16="http://schemas.microsoft.com/office/drawing/2014/main" id="{CD771D72-52F9-60CD-5C45-525133E53D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70070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457200"/>
            <a:ext cx="3932237" cy="1600200"/>
          </a:xfrm>
        </p:spPr>
        <p:txBody>
          <a:bodyPr anchor="b"/>
          <a:lstStyle>
            <a:lvl1pPr>
              <a:defRPr sz="3200">
                <a:latin typeface="+mj-lt"/>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innhold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8" name="TekstSylinder 7"/>
          <p:cNvSpPr txBox="1"/>
          <p:nvPr/>
        </p:nvSpPr>
        <p:spPr>
          <a:xfrm>
            <a:off x="838201" y="6382921"/>
            <a:ext cx="3676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a:p>
            <a:endParaRPr lang="nb-NO" sz="1600" dirty="0">
              <a:latin typeface="Arial" panose="020B0604020202020204" pitchFamily="34" charset="0"/>
              <a:cs typeface="Arial" panose="020B0604020202020204" pitchFamily="34" charset="0"/>
            </a:endParaRP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71BA29D1-2FF8-E91C-D155-07033B7AC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0827281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ilde med tekst">
    <p:spTree>
      <p:nvGrpSpPr>
        <p:cNvPr id="1" name=""/>
        <p:cNvGrpSpPr/>
        <p:nvPr/>
      </p:nvGrpSpPr>
      <p:grpSpPr>
        <a:xfrm>
          <a:off x="0" y="0"/>
          <a:ext cx="0" cy="0"/>
          <a:chOff x="0" y="0"/>
          <a:chExt cx="0" cy="0"/>
        </a:xfrm>
      </p:grpSpPr>
      <p:sp>
        <p:nvSpPr>
          <p:cNvPr id="3" name="Plassholder for bilde 2"/>
          <p:cNvSpPr>
            <a:spLocks noGrp="1"/>
          </p:cNvSpPr>
          <p:nvPr>
            <p:ph type="pic" idx="1" hasCustomPrompt="1"/>
          </p:nvPr>
        </p:nvSpPr>
        <p:spPr>
          <a:xfrm>
            <a:off x="5246250" y="1187133"/>
            <a:ext cx="6172200" cy="46818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dirty="0" err="1"/>
              <a:t>Click</a:t>
            </a:r>
            <a:r>
              <a:rPr lang="nb-NO" dirty="0"/>
              <a:t> </a:t>
            </a:r>
            <a:r>
              <a:rPr lang="nb-NO" dirty="0" err="1"/>
              <a:t>icon</a:t>
            </a:r>
            <a:r>
              <a:rPr lang="nb-NO" dirty="0"/>
              <a:t> to </a:t>
            </a:r>
            <a:r>
              <a:rPr lang="nb-NO" dirty="0" err="1"/>
              <a:t>add</a:t>
            </a:r>
            <a:r>
              <a:rPr lang="nb-NO" dirty="0"/>
              <a:t> image</a:t>
            </a:r>
          </a:p>
        </p:txBody>
      </p:sp>
      <p:sp>
        <p:nvSpPr>
          <p:cNvPr id="4" name="Plassholder for tekst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8" name="TekstSylinder 7"/>
          <p:cNvSpPr txBox="1"/>
          <p:nvPr/>
        </p:nvSpPr>
        <p:spPr>
          <a:xfrm>
            <a:off x="838201" y="6382921"/>
            <a:ext cx="3676376"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a:p>
            <a:endParaRPr lang="nb-NO" sz="1600" dirty="0">
              <a:latin typeface="Arial" panose="020B0604020202020204" pitchFamily="34" charset="0"/>
              <a:cs typeface="Arial" panose="020B0604020202020204" pitchFamily="34" charset="0"/>
            </a:endParaRP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6AA7E8EC-8CC4-39C7-C40A-093BDB17AC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
        <p:nvSpPr>
          <p:cNvPr id="10" name="Tittel 9">
            <a:extLst>
              <a:ext uri="{FF2B5EF4-FFF2-40B4-BE49-F238E27FC236}">
                <a16:creationId xmlns:a16="http://schemas.microsoft.com/office/drawing/2014/main" id="{CED7B408-E1DE-2D78-5770-B16F6A473F89}"/>
              </a:ext>
            </a:extLst>
          </p:cNvPr>
          <p:cNvSpPr>
            <a:spLocks noGrp="1"/>
          </p:cNvSpPr>
          <p:nvPr>
            <p:ph type="title" hasCustomPrompt="1"/>
          </p:nvPr>
        </p:nvSpPr>
        <p:spPr/>
        <p:txBody>
          <a:bodyPr/>
          <a:lstStyle>
            <a:lvl1pPr>
              <a:defRPr/>
            </a:lvl1pPr>
          </a:lstStyle>
          <a:p>
            <a:r>
              <a:rPr lang="nb-NO" dirty="0" err="1"/>
              <a:t>Click</a:t>
            </a:r>
            <a:r>
              <a:rPr lang="nb-NO" dirty="0"/>
              <a:t> to </a:t>
            </a:r>
            <a:r>
              <a:rPr lang="nb-NO" dirty="0" err="1"/>
              <a:t>edit</a:t>
            </a:r>
            <a:r>
              <a:rPr lang="nb-NO" dirty="0"/>
              <a:t> </a:t>
            </a:r>
            <a:r>
              <a:rPr lang="nb-NO" dirty="0" err="1"/>
              <a:t>text</a:t>
            </a:r>
            <a:endParaRPr lang="en-GB" dirty="0"/>
          </a:p>
        </p:txBody>
      </p:sp>
    </p:spTree>
    <p:extLst>
      <p:ext uri="{BB962C8B-B14F-4D97-AF65-F5344CB8AC3E}">
        <p14:creationId xmlns:p14="http://schemas.microsoft.com/office/powerpoint/2010/main" val="3063801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st slide template">
    <p:spTree>
      <p:nvGrpSpPr>
        <p:cNvPr id="1" name=""/>
        <p:cNvGrpSpPr/>
        <p:nvPr/>
      </p:nvGrpSpPr>
      <p:grpSpPr>
        <a:xfrm>
          <a:off x="0" y="0"/>
          <a:ext cx="0" cy="0"/>
          <a:chOff x="0" y="0"/>
          <a:chExt cx="0" cy="0"/>
        </a:xfrm>
      </p:grpSpPr>
      <p:pic>
        <p:nvPicPr>
          <p:cNvPr id="8" name="Picture 2" descr="A logo with a globe and a logo in the middle of a laurel wreath&#10;&#10;Description automatically generated">
            <a:extLst>
              <a:ext uri="{FF2B5EF4-FFF2-40B4-BE49-F238E27FC236}">
                <a16:creationId xmlns:a16="http://schemas.microsoft.com/office/drawing/2014/main" id="{69E3419A-9D21-F8E7-D277-5BB6DA55B7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25136" y="662940"/>
            <a:ext cx="7141728" cy="5532120"/>
          </a:xfrm>
          <a:prstGeom prst="rect">
            <a:avLst/>
          </a:prstGeom>
        </p:spPr>
      </p:pic>
      <p:sp>
        <p:nvSpPr>
          <p:cNvPr id="3" name="Plassholder for innhold 2">
            <a:extLst>
              <a:ext uri="{FF2B5EF4-FFF2-40B4-BE49-F238E27FC236}">
                <a16:creationId xmlns:a16="http://schemas.microsoft.com/office/drawing/2014/main" id="{3F07A731-4C60-A56F-AFF3-B7687E5BEFC3}"/>
              </a:ext>
            </a:extLst>
          </p:cNvPr>
          <p:cNvSpPr>
            <a:spLocks noGrp="1"/>
          </p:cNvSpPr>
          <p:nvPr>
            <p:ph sz="quarter" idx="10"/>
          </p:nvPr>
        </p:nvSpPr>
        <p:spPr>
          <a:xfrm>
            <a:off x="2343150" y="466725"/>
            <a:ext cx="7639050" cy="59817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Tree>
    <p:extLst>
      <p:ext uri="{BB962C8B-B14F-4D97-AF65-F5344CB8AC3E}">
        <p14:creationId xmlns:p14="http://schemas.microsoft.com/office/powerpoint/2010/main" val="3541088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Medie">
    <p:bg>
      <p:bgRef idx="1001">
        <a:schemeClr val="bg2"/>
      </p:bgRef>
    </p:bg>
    <p:spTree>
      <p:nvGrpSpPr>
        <p:cNvPr id="1" name=""/>
        <p:cNvGrpSpPr/>
        <p:nvPr/>
      </p:nvGrpSpPr>
      <p:grpSpPr>
        <a:xfrm>
          <a:off x="0" y="0"/>
          <a:ext cx="0" cy="0"/>
          <a:chOff x="0" y="0"/>
          <a:chExt cx="0" cy="0"/>
        </a:xfrm>
      </p:grpSpPr>
      <p:sp>
        <p:nvSpPr>
          <p:cNvPr id="9" name="Plassholder for media 8"/>
          <p:cNvSpPr>
            <a:spLocks noGrp="1"/>
          </p:cNvSpPr>
          <p:nvPr>
            <p:ph type="media" sz="quarter" idx="10"/>
          </p:nvPr>
        </p:nvSpPr>
        <p:spPr>
          <a:xfrm>
            <a:off x="0" y="0"/>
            <a:ext cx="12192000" cy="6858000"/>
          </a:xfrm>
        </p:spPr>
        <p:txBody>
          <a:bodyPr/>
          <a:lstStyle/>
          <a:p>
            <a:r>
              <a:rPr lang="de-DE"/>
              <a:t>Mediaclip durch Klicken auf Symbol hinzufügen</a:t>
            </a:r>
            <a:endParaRPr lang="nb-NO"/>
          </a:p>
        </p:txBody>
      </p:sp>
    </p:spTree>
    <p:extLst>
      <p:ext uri="{BB962C8B-B14F-4D97-AF65-F5344CB8AC3E}">
        <p14:creationId xmlns:p14="http://schemas.microsoft.com/office/powerpoint/2010/main" val="311460176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ast slide v2 with SDG icon 17">
    <p:spTree>
      <p:nvGrpSpPr>
        <p:cNvPr id="1" name=""/>
        <p:cNvGrpSpPr/>
        <p:nvPr/>
      </p:nvGrpSpPr>
      <p:grpSpPr>
        <a:xfrm>
          <a:off x="0" y="0"/>
          <a:ext cx="0" cy="0"/>
          <a:chOff x="0" y="0"/>
          <a:chExt cx="0" cy="0"/>
        </a:xfrm>
      </p:grpSpPr>
      <p:sp>
        <p:nvSpPr>
          <p:cNvPr id="15" name="Plassholder for SmartArt 14">
            <a:extLst>
              <a:ext uri="{FF2B5EF4-FFF2-40B4-BE49-F238E27FC236}">
                <a16:creationId xmlns:a16="http://schemas.microsoft.com/office/drawing/2014/main" id="{3607C380-CFB8-77D1-52C8-A4B0D06CF7D4}"/>
              </a:ext>
            </a:extLst>
          </p:cNvPr>
          <p:cNvSpPr>
            <a:spLocks noGrp="1"/>
          </p:cNvSpPr>
          <p:nvPr>
            <p:ph type="dgm" sz="quarter" idx="14"/>
          </p:nvPr>
        </p:nvSpPr>
        <p:spPr>
          <a:xfrm>
            <a:off x="5991947" y="1983085"/>
            <a:ext cx="208105" cy="2519063"/>
          </a:xfrm>
        </p:spPr>
        <p:txBody>
          <a:bodyPr/>
          <a:lstStyle/>
          <a:p>
            <a:r>
              <a:rPr lang="de-DE"/>
              <a:t>Klicken Sie auf das Symbol, um die SmartArt-Grafik hinzuzufügen</a:t>
            </a:r>
            <a:endParaRPr lang="en-GB" dirty="0"/>
          </a:p>
        </p:txBody>
      </p:sp>
      <p:cxnSp>
        <p:nvCxnSpPr>
          <p:cNvPr id="17" name="Rett linje 16">
            <a:extLst>
              <a:ext uri="{FF2B5EF4-FFF2-40B4-BE49-F238E27FC236}">
                <a16:creationId xmlns:a16="http://schemas.microsoft.com/office/drawing/2014/main" id="{5BE2C23C-D439-CA72-AD52-10DD2260D3B7}"/>
              </a:ext>
            </a:extLst>
          </p:cNvPr>
          <p:cNvCxnSpPr>
            <a:cxnSpLocks/>
            <a:stCxn id="15" idx="0"/>
            <a:endCxn id="15" idx="2"/>
          </p:cNvCxnSpPr>
          <p:nvPr/>
        </p:nvCxnSpPr>
        <p:spPr>
          <a:xfrm>
            <a:off x="6096000" y="1983085"/>
            <a:ext cx="0" cy="251906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
        <p:nvSpPr>
          <p:cNvPr id="20" name="Plassholder for innhold 19">
            <a:extLst>
              <a:ext uri="{FF2B5EF4-FFF2-40B4-BE49-F238E27FC236}">
                <a16:creationId xmlns:a16="http://schemas.microsoft.com/office/drawing/2014/main" id="{E0923437-F574-3B81-D4C7-6669DDC040DE}"/>
              </a:ext>
            </a:extLst>
          </p:cNvPr>
          <p:cNvSpPr>
            <a:spLocks noGrp="1"/>
          </p:cNvSpPr>
          <p:nvPr>
            <p:ph sz="quarter" idx="15"/>
          </p:nvPr>
        </p:nvSpPr>
        <p:spPr>
          <a:xfrm>
            <a:off x="3065463" y="1982788"/>
            <a:ext cx="2708275" cy="25193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sp>
        <p:nvSpPr>
          <p:cNvPr id="22" name="Plassholder for innhold 21">
            <a:extLst>
              <a:ext uri="{FF2B5EF4-FFF2-40B4-BE49-F238E27FC236}">
                <a16:creationId xmlns:a16="http://schemas.microsoft.com/office/drawing/2014/main" id="{CA668EA3-3B63-6A7A-D501-59E9320C284E}"/>
              </a:ext>
            </a:extLst>
          </p:cNvPr>
          <p:cNvSpPr>
            <a:spLocks noGrp="1"/>
          </p:cNvSpPr>
          <p:nvPr>
            <p:ph sz="quarter" idx="16"/>
          </p:nvPr>
        </p:nvSpPr>
        <p:spPr>
          <a:xfrm>
            <a:off x="6499949" y="1982788"/>
            <a:ext cx="2384425" cy="251936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dirty="0"/>
          </a:p>
        </p:txBody>
      </p:sp>
      <p:pic>
        <p:nvPicPr>
          <p:cNvPr id="23" name="Picture 2" descr="A logo with a globe and a logo in the middle of a laurel wreath&#10;&#10;Description automatically generated">
            <a:extLst>
              <a:ext uri="{FF2B5EF4-FFF2-40B4-BE49-F238E27FC236}">
                <a16:creationId xmlns:a16="http://schemas.microsoft.com/office/drawing/2014/main" id="{5055B45C-2D6A-572E-4272-2AAF08F07B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43950" y="1739154"/>
            <a:ext cx="3752186" cy="2906516"/>
          </a:xfrm>
          <a:prstGeom prst="rect">
            <a:avLst/>
          </a:prstGeom>
        </p:spPr>
      </p:pic>
      <p:pic>
        <p:nvPicPr>
          <p:cNvPr id="25" name="Bilde 24">
            <a:extLst>
              <a:ext uri="{FF2B5EF4-FFF2-40B4-BE49-F238E27FC236}">
                <a16:creationId xmlns:a16="http://schemas.microsoft.com/office/drawing/2014/main" id="{CBCACED4-7325-84CB-F9E8-CDF97E751BB7}"/>
              </a:ext>
            </a:extLst>
          </p:cNvPr>
          <p:cNvPicPr>
            <a:picLocks noChangeAspect="1"/>
          </p:cNvPicPr>
          <p:nvPr/>
        </p:nvPicPr>
        <p:blipFill>
          <a:blip r:embed="rId3"/>
          <a:stretch>
            <a:fillRect/>
          </a:stretch>
        </p:blipFill>
        <p:spPr>
          <a:xfrm>
            <a:off x="6460556" y="1982788"/>
            <a:ext cx="2519362" cy="2519362"/>
          </a:xfrm>
          <a:prstGeom prst="rect">
            <a:avLst/>
          </a:prstGeom>
        </p:spPr>
      </p:pic>
    </p:spTree>
    <p:extLst>
      <p:ext uri="{BB962C8B-B14F-4D97-AF65-F5344CB8AC3E}">
        <p14:creationId xmlns:p14="http://schemas.microsoft.com/office/powerpoint/2010/main" val="3333650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de-DE"/>
              <a:t>Mastertitelformat bearbeiten</a:t>
            </a:r>
            <a:endParaRPr lang="nb-NO" dirty="0"/>
          </a:p>
        </p:txBody>
      </p:sp>
      <p:sp>
        <p:nvSpPr>
          <p:cNvPr id="3" name="Plassholder for loddrett tekst 2"/>
          <p:cNvSpPr>
            <a:spLocks noGrp="1"/>
          </p:cNvSpPr>
          <p:nvPr>
            <p:ph type="body" orient="vert" idx="1"/>
          </p:nvPr>
        </p:nvSpPr>
        <p:spPr>
          <a:xfrm>
            <a:off x="838200" y="1825625"/>
            <a:ext cx="10515600" cy="400490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b-NO"/>
          </a:p>
        </p:txBody>
      </p:sp>
      <p:sp>
        <p:nvSpPr>
          <p:cNvPr id="7" name="TekstSylinder 6"/>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D005687D-8222-7ACA-5A90-FAE65A19A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8459040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lvl1pPr>
              <a:defRPr lang="nb-NO" sz="4400" kern="1200" dirty="0" smtClean="0">
                <a:solidFill>
                  <a:srgbClr val="006699"/>
                </a:solidFill>
                <a:latin typeface="+mj-lt"/>
                <a:ea typeface="+mj-ea"/>
                <a:cs typeface="Arial" panose="020B0604020202020204" pitchFamily="34" charset="0"/>
              </a:defRPr>
            </a:lvl1pPr>
          </a:lstStyle>
          <a:p>
            <a:r>
              <a:rPr lang="de-DE"/>
              <a:t>Mastertitelformat bearbeiten</a:t>
            </a:r>
            <a:endParaRPr lang="nb-NO" dirty="0"/>
          </a:p>
        </p:txBody>
      </p:sp>
      <p:sp>
        <p:nvSpPr>
          <p:cNvPr id="3" name="Plassholder for loddrett tekst 2"/>
          <p:cNvSpPr>
            <a:spLocks noGrp="1"/>
          </p:cNvSpPr>
          <p:nvPr>
            <p:ph type="body" orient="vert" idx="1"/>
          </p:nvPr>
        </p:nvSpPr>
        <p:spPr>
          <a:xfrm>
            <a:off x="1081548" y="365125"/>
            <a:ext cx="7490952"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nb-NO"/>
          </a:p>
        </p:txBody>
      </p:sp>
      <p:sp>
        <p:nvSpPr>
          <p:cNvPr id="6" name="Plassholder for lysbildenummer 5"/>
          <p:cNvSpPr>
            <a:spLocks noGrp="1"/>
          </p:cNvSpPr>
          <p:nvPr>
            <p:ph type="sldNum" sz="quarter" idx="12"/>
          </p:nvPr>
        </p:nvSpPr>
        <p:spPr>
          <a:xfrm>
            <a:off x="10890066" y="6356350"/>
            <a:ext cx="463733" cy="365125"/>
          </a:xfrm>
        </p:spPr>
        <p:txBody>
          <a:bodyPr/>
          <a:lstStyle/>
          <a:p>
            <a:fld id="{70A91130-2E6E-467B-B855-57E9B3A80903}" type="slidenum">
              <a:rPr lang="de-DE" smtClean="0"/>
              <a:t>‹#›</a:t>
            </a:fld>
            <a:endParaRPr lang="de-DE"/>
          </a:p>
        </p:txBody>
      </p:sp>
      <p:sp>
        <p:nvSpPr>
          <p:cNvPr id="7" name="TekstSylinder 6"/>
          <p:cNvSpPr txBox="1"/>
          <p:nvPr/>
        </p:nvSpPr>
        <p:spPr>
          <a:xfrm rot="5400000">
            <a:off x="-1414742" y="2049424"/>
            <a:ext cx="3676376" cy="307777"/>
          </a:xfrm>
          <a:prstGeom prst="rect">
            <a:avLst/>
          </a:prstGeom>
          <a:noFill/>
        </p:spPr>
        <p:txBody>
          <a:bodyPr wrap="square" rtlCol="0">
            <a:spAutoFit/>
          </a:bodyPr>
          <a:lstStyle/>
          <a:p>
            <a:r>
              <a:rPr lang="nb-NO" sz="1400" baseline="0" dirty="0" err="1">
                <a:solidFill>
                  <a:srgbClr val="006699"/>
                </a:solidFill>
                <a:latin typeface="+mj-lt"/>
                <a:cs typeface="Arial" panose="020B0604020202020204" pitchFamily="34" charset="0"/>
              </a:rPr>
              <a:t>Stronger</a:t>
            </a:r>
            <a:r>
              <a:rPr lang="nb-NO" sz="1400" baseline="0" dirty="0">
                <a:solidFill>
                  <a:srgbClr val="006699"/>
                </a:solidFill>
                <a:latin typeface="+mj-lt"/>
                <a:cs typeface="Arial" panose="020B0604020202020204" pitchFamily="34" charset="0"/>
              </a:rPr>
              <a:t>. </a:t>
            </a:r>
            <a:r>
              <a:rPr lang="nb-NO" sz="1400" baseline="0" dirty="0" err="1">
                <a:solidFill>
                  <a:srgbClr val="006699"/>
                </a:solidFill>
                <a:latin typeface="+mj-lt"/>
                <a:cs typeface="Arial" panose="020B0604020202020204" pitchFamily="34" charset="0"/>
              </a:rPr>
              <a:t>Together</a:t>
            </a:r>
            <a:r>
              <a:rPr lang="nb-NO" sz="1400" baseline="0" dirty="0">
                <a:solidFill>
                  <a:srgbClr val="006699"/>
                </a:solidFill>
                <a:latin typeface="+mj-lt"/>
                <a:cs typeface="Arial" panose="020B0604020202020204" pitchFamily="34" charset="0"/>
              </a:rPr>
              <a:t>.  </a:t>
            </a:r>
            <a:endParaRPr lang="nb-NO" sz="1400" dirty="0">
              <a:solidFill>
                <a:srgbClr val="006699"/>
              </a:solidFill>
              <a:latin typeface="+mj-lt"/>
              <a:cs typeface="Arial" panose="020B0604020202020204" pitchFamily="34" charset="0"/>
            </a:endParaRP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A07ADA9F-D1AD-EE5D-E300-98BEB55654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5182" y="5151722"/>
            <a:ext cx="1135083" cy="879257"/>
          </a:xfrm>
          <a:prstGeom prst="rect">
            <a:avLst/>
          </a:prstGeom>
        </p:spPr>
      </p:pic>
    </p:spTree>
    <p:extLst>
      <p:ext uri="{BB962C8B-B14F-4D97-AF65-F5344CB8AC3E}">
        <p14:creationId xmlns:p14="http://schemas.microsoft.com/office/powerpoint/2010/main" val="3533838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E949-E66C-6D65-6B07-C03889A8E40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6D4EA0C0-702E-41D7-F5EA-956F860F3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E2035D0-6280-DE50-5FED-ACED4054E296}"/>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22C90EA2-6FF4-20AE-A4BD-6E655D6F60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4DA8A-46EE-0F9A-6E49-E22735A6455C}"/>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389630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tellysbilde uten bilde">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524000" y="1122363"/>
            <a:ext cx="9144000" cy="2387600"/>
          </a:xfrm>
        </p:spPr>
        <p:txBody>
          <a:bodyPr anchor="b"/>
          <a:lstStyle>
            <a:lvl1pPr algn="ctr">
              <a:defRPr sz="6000">
                <a:solidFill>
                  <a:srgbClr val="006699"/>
                </a:solidFill>
                <a:latin typeface="+mj-lt"/>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nb-NO"/>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E33BFF57-20C8-F80F-D701-31BBE7F2D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9623" y="5349875"/>
            <a:ext cx="1692022" cy="1310673"/>
          </a:xfrm>
          <a:prstGeom prst="rect">
            <a:avLst/>
          </a:prstGeom>
        </p:spPr>
      </p:pic>
      <p:sp>
        <p:nvSpPr>
          <p:cNvPr id="7" name="TekstSylinder 6">
            <a:extLst>
              <a:ext uri="{FF2B5EF4-FFF2-40B4-BE49-F238E27FC236}">
                <a16:creationId xmlns:a16="http://schemas.microsoft.com/office/drawing/2014/main" id="{7A6DEAAB-3A54-A516-0629-5DD2933659B6}"/>
              </a:ext>
            </a:extLst>
          </p:cNvPr>
          <p:cNvSpPr txBox="1"/>
          <p:nvPr/>
        </p:nvSpPr>
        <p:spPr>
          <a:xfrm>
            <a:off x="5845278" y="5543546"/>
            <a:ext cx="2904699" cy="923330"/>
          </a:xfrm>
          <a:prstGeom prst="rect">
            <a:avLst/>
          </a:prstGeom>
          <a:noFill/>
        </p:spPr>
        <p:txBody>
          <a:bodyPr wrap="square">
            <a:spAutoFit/>
          </a:bodyPr>
          <a:lstStyle/>
          <a:p>
            <a:r>
              <a:rPr lang="en-AU" sz="1800" b="1" dirty="0">
                <a:ln>
                  <a:solidFill>
                    <a:srgbClr val="2693B8"/>
                  </a:solidFill>
                </a:ln>
                <a:solidFill>
                  <a:srgbClr val="2693B8"/>
                </a:solidFill>
                <a:latin typeface="Arial" panose="020B0604020202020204" pitchFamily="34" charset="0"/>
              </a:rPr>
              <a:t>United Nations</a:t>
            </a:r>
          </a:p>
          <a:p>
            <a:r>
              <a:rPr lang="en-AU" sz="1800" b="1" dirty="0">
                <a:ln>
                  <a:solidFill>
                    <a:srgbClr val="2693B8"/>
                  </a:solidFill>
                </a:ln>
                <a:solidFill>
                  <a:srgbClr val="2693B8"/>
                </a:solidFill>
                <a:latin typeface="Arial" panose="020B0604020202020204" pitchFamily="34" charset="0"/>
              </a:rPr>
              <a:t>Global Geodetic </a:t>
            </a:r>
          </a:p>
          <a:p>
            <a:r>
              <a:rPr lang="en-AU" sz="1800" b="1" dirty="0">
                <a:ln>
                  <a:solidFill>
                    <a:srgbClr val="2693B8"/>
                  </a:solidFill>
                </a:ln>
                <a:solidFill>
                  <a:srgbClr val="2693B8"/>
                </a:solidFill>
                <a:latin typeface="Arial" panose="020B0604020202020204" pitchFamily="34" charset="0"/>
              </a:rPr>
              <a:t>Centre of Excellence</a:t>
            </a:r>
          </a:p>
        </p:txBody>
      </p:sp>
    </p:spTree>
    <p:extLst>
      <p:ext uri="{BB962C8B-B14F-4D97-AF65-F5344CB8AC3E}">
        <p14:creationId xmlns:p14="http://schemas.microsoft.com/office/powerpoint/2010/main" val="19453676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F9470-4806-D70B-E842-8490A736B0E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7963083-674A-454E-2BC1-09C146CED33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081F1C4-BD89-6D90-93C2-D1492D46A6CD}"/>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12EC31F8-B639-3433-C285-1B551C41E3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A4C1E-A514-92D3-AD2B-A8969E18DD69}"/>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190747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F759-9603-B017-DFDD-2D1E4A2B465B}"/>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B87ED74-FC58-77B9-E04E-532EF501D0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AD3F04E-0EFE-64CD-C9A4-F231F25E0A9B}"/>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10E104D7-B698-B365-E1EE-D0ACC383A6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BA4147-B75A-C434-D02B-67B05DFC8F34}"/>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2610555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2244-AFED-321F-2EE9-DFDE1EE9EA4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3858681-98D5-ADC5-E319-646C9A45BC0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D35CC83-1DB9-4533-B638-24E4186AE5A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503A2C2-DA15-623F-6867-735D2C0D2C6C}"/>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6" name="Footer Placeholder 5">
            <a:extLst>
              <a:ext uri="{FF2B5EF4-FFF2-40B4-BE49-F238E27FC236}">
                <a16:creationId xmlns:a16="http://schemas.microsoft.com/office/drawing/2014/main" id="{2602C742-AF8A-CAD2-6912-D920469E84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061CAF-D8E6-3A47-C2E4-0CCEF406DC7B}"/>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9772531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752F5-16A4-055A-0BC4-0F101BBC541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58B834-D7E4-E173-B827-6BB0AE92F6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563CA13-A3F5-6A85-2C48-DAC8616314B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B0C504D-1912-2135-2471-14C919FFC1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902FA0F-1A6B-6C42-0C9C-A97235D45CF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BFD62B4-A6D5-3A33-CD6E-B4902E7E7228}"/>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8" name="Footer Placeholder 7">
            <a:extLst>
              <a:ext uri="{FF2B5EF4-FFF2-40B4-BE49-F238E27FC236}">
                <a16:creationId xmlns:a16="http://schemas.microsoft.com/office/drawing/2014/main" id="{D13AD64B-B42B-FCA2-F643-F37027688DC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69DE60A-5D77-22CC-0EEE-7418CB09F5DF}"/>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2239729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AD0E9-BB73-8BA6-A194-A30E61476EAE}"/>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403D0FA-9787-860B-6C73-77AB351B960A}"/>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4" name="Footer Placeholder 3">
            <a:extLst>
              <a:ext uri="{FF2B5EF4-FFF2-40B4-BE49-F238E27FC236}">
                <a16:creationId xmlns:a16="http://schemas.microsoft.com/office/drawing/2014/main" id="{23A6E05D-EF4B-8DF2-A3A9-C34082CD1FD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D310CE-7DE3-EFB9-046E-EF83797361D6}"/>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9817022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F93FDA-3CDC-B90E-91C7-3040541AA56E}"/>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3" name="Footer Placeholder 2">
            <a:extLst>
              <a:ext uri="{FF2B5EF4-FFF2-40B4-BE49-F238E27FC236}">
                <a16:creationId xmlns:a16="http://schemas.microsoft.com/office/drawing/2014/main" id="{E19E9B43-7F09-C603-E1E0-B874A52AF0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E7ECB2-CA81-2A0A-D97C-BD2B0D1578B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422814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8917C-8B96-E222-6239-4B8DB0A79A8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D7A32EF-5986-5D1A-7995-FA465D2B17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59FBCAA-0810-686F-DF99-C2A958C195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DC2E22-A960-026A-ED70-A34F521ECFEA}"/>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6" name="Footer Placeholder 5">
            <a:extLst>
              <a:ext uri="{FF2B5EF4-FFF2-40B4-BE49-F238E27FC236}">
                <a16:creationId xmlns:a16="http://schemas.microsoft.com/office/drawing/2014/main" id="{03B58E59-7759-0898-1393-E92E2E5E17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F9F705-85E5-710B-71D8-E796F8756D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6149006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6F48D-8171-3B9A-2300-E6E1CA6548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7BF843C-052D-5DA4-DF88-6370FF9025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593F2-3E57-5DD1-0CDC-F35576B0C92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18818ED-6620-B58C-457B-B7BEA3800651}"/>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6" name="Footer Placeholder 5">
            <a:extLst>
              <a:ext uri="{FF2B5EF4-FFF2-40B4-BE49-F238E27FC236}">
                <a16:creationId xmlns:a16="http://schemas.microsoft.com/office/drawing/2014/main" id="{0774434F-B9A1-809C-BA08-6583FFE15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090A88-F2DF-456E-269E-E0DB92BB518E}"/>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434229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B9ED-11B7-28B1-F9E6-71FC96B5D07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F0F9FEB-C51F-21E3-745A-45583CF2EF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026C25F-2936-E26D-2A76-B7A050071F26}"/>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9D09AB3C-28A0-8F76-9D50-8E908FF22D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B6A08C-2DCD-EA9F-C0FA-BF0B203EA93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3390822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224445-20F3-5701-C6BE-847A9CE010FE}"/>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2B9FE88-1C31-1405-2153-B27A6C74BB9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AFB92E6-E142-BBC4-7B31-8F8EDDEA3F63}"/>
              </a:ext>
            </a:extLst>
          </p:cNvPr>
          <p:cNvSpPr>
            <a:spLocks noGrp="1"/>
          </p:cNvSpPr>
          <p:nvPr>
            <p:ph type="dt" sz="half" idx="10"/>
          </p:nvPr>
        </p:nvSpPr>
        <p:spPr/>
        <p:txBody>
          <a:body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65A54E37-F8F0-CC56-B5B8-1922A03BD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194E17-1894-FAE5-D08E-BF1156224440}"/>
              </a:ext>
            </a:extLst>
          </p:cNvPr>
          <p:cNvSpPr>
            <a:spLocks noGrp="1"/>
          </p:cNvSpPr>
          <p:nvPr>
            <p:ph type="sldNum" sz="quarter" idx="12"/>
          </p:nvPr>
        </p:nvSpPr>
        <p:spPr/>
        <p:txBody>
          <a:bodyPr/>
          <a:lstStyle/>
          <a:p>
            <a:fld id="{385A56E3-B78D-944B-944D-610C1E980EF6}" type="slidenum">
              <a:rPr lang="en-US" smtClean="0"/>
              <a:t>‹#›</a:t>
            </a:fld>
            <a:endParaRPr lang="en-US"/>
          </a:p>
        </p:txBody>
      </p:sp>
    </p:spTree>
    <p:extLst>
      <p:ext uri="{BB962C8B-B14F-4D97-AF65-F5344CB8AC3E}">
        <p14:creationId xmlns:p14="http://schemas.microsoft.com/office/powerpoint/2010/main" val="1474563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10" name="TekstSylinder 9"/>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sp>
        <p:nvSpPr>
          <p:cNvPr id="2" name="Tittel 1"/>
          <p:cNvSpPr>
            <a:spLocks noGrp="1"/>
          </p:cNvSpPr>
          <p:nvPr>
            <p:ph type="title" hasCustomPrompt="1"/>
          </p:nvPr>
        </p:nvSpPr>
        <p:spPr/>
        <p:txBody>
          <a:bodyPr/>
          <a:lstStyle>
            <a:lvl1pPr>
              <a:defRPr>
                <a:solidFill>
                  <a:srgbClr val="006699"/>
                </a:solidFill>
                <a:latin typeface="+mj-lt"/>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innhold 2"/>
          <p:cNvSpPr>
            <a:spLocks noGrp="1"/>
          </p:cNvSpPr>
          <p:nvPr>
            <p:ph idx="1" hasCustomPrompt="1"/>
          </p:nvPr>
        </p:nvSpPr>
        <p:spPr>
          <a:xfrm>
            <a:off x="838200" y="1825625"/>
            <a:ext cx="10515600" cy="4004904"/>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C473E815-4BF5-F6F0-B181-23BA25E59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
        <p:nvSpPr>
          <p:cNvPr id="5" name="Datumsplatzhalter 4">
            <a:extLst>
              <a:ext uri="{FF2B5EF4-FFF2-40B4-BE49-F238E27FC236}">
                <a16:creationId xmlns:a16="http://schemas.microsoft.com/office/drawing/2014/main" id="{591A1D85-F57C-46DC-BF16-2F72CAFC1276}"/>
              </a:ext>
            </a:extLst>
          </p:cNvPr>
          <p:cNvSpPr>
            <a:spLocks noGrp="1"/>
          </p:cNvSpPr>
          <p:nvPr>
            <p:ph type="dt" sz="half" idx="10"/>
          </p:nvPr>
        </p:nvSpPr>
        <p:spPr/>
        <p:txBody>
          <a:bodyPr/>
          <a:lstStyle/>
          <a:p>
            <a:endParaRPr lang="de-DE"/>
          </a:p>
        </p:txBody>
      </p:sp>
      <p:sp>
        <p:nvSpPr>
          <p:cNvPr id="6" name="Fußzeilenplatzhalter 5">
            <a:extLst>
              <a:ext uri="{FF2B5EF4-FFF2-40B4-BE49-F238E27FC236}">
                <a16:creationId xmlns:a16="http://schemas.microsoft.com/office/drawing/2014/main" id="{58106245-8396-40EB-828C-AAAB60796E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DA47A79E-04FA-4EDA-9D85-34C4A272C53E}"/>
              </a:ext>
            </a:extLst>
          </p:cNvPr>
          <p:cNvSpPr>
            <a:spLocks noGrp="1"/>
          </p:cNvSpPr>
          <p:nvPr>
            <p:ph type="sldNum" sz="quarter" idx="12"/>
          </p:nvPr>
        </p:nvSpPr>
        <p:spPr/>
        <p:txBody>
          <a:bodyPr/>
          <a:lstStyle/>
          <a:p>
            <a:fld id="{70A91130-2E6E-467B-B855-57E9B3A80903}" type="slidenum">
              <a:rPr lang="de-DE" smtClean="0"/>
              <a:t>‹#›</a:t>
            </a:fld>
            <a:endParaRPr lang="de-DE"/>
          </a:p>
        </p:txBody>
      </p:sp>
    </p:spTree>
    <p:extLst>
      <p:ext uri="{BB962C8B-B14F-4D97-AF65-F5344CB8AC3E}">
        <p14:creationId xmlns:p14="http://schemas.microsoft.com/office/powerpoint/2010/main" val="30726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tel og bilde">
    <p:spTree>
      <p:nvGrpSpPr>
        <p:cNvPr id="1" name=""/>
        <p:cNvGrpSpPr/>
        <p:nvPr/>
      </p:nvGrpSpPr>
      <p:grpSpPr>
        <a:xfrm>
          <a:off x="0" y="0"/>
          <a:ext cx="0" cy="0"/>
          <a:chOff x="0" y="0"/>
          <a:chExt cx="0" cy="0"/>
        </a:xfrm>
      </p:grpSpPr>
      <p:sp>
        <p:nvSpPr>
          <p:cNvPr id="5" name="Plassholder for bilde 4"/>
          <p:cNvSpPr>
            <a:spLocks noGrp="1"/>
          </p:cNvSpPr>
          <p:nvPr>
            <p:ph type="pic" sz="quarter" idx="13" hasCustomPrompt="1"/>
          </p:nvPr>
        </p:nvSpPr>
        <p:spPr>
          <a:xfrm>
            <a:off x="838200" y="1819275"/>
            <a:ext cx="10515600" cy="4002088"/>
          </a:xfrm>
        </p:spPr>
        <p:txBody>
          <a:bodyPr/>
          <a:lstStyle>
            <a:lvl1pPr>
              <a:defRPr/>
            </a:lvl1pPr>
          </a:lstStyle>
          <a:p>
            <a:r>
              <a:rPr lang="nb-NO" dirty="0" err="1"/>
              <a:t>Click</a:t>
            </a:r>
            <a:r>
              <a:rPr lang="nb-NO" dirty="0"/>
              <a:t> </a:t>
            </a:r>
            <a:r>
              <a:rPr lang="nb-NO" dirty="0" err="1"/>
              <a:t>icon</a:t>
            </a:r>
            <a:r>
              <a:rPr lang="nb-NO" dirty="0"/>
              <a:t> to </a:t>
            </a:r>
            <a:r>
              <a:rPr lang="nb-NO" dirty="0" err="1"/>
              <a:t>add</a:t>
            </a:r>
            <a:r>
              <a:rPr lang="nb-NO" dirty="0"/>
              <a:t> image</a:t>
            </a:r>
          </a:p>
        </p:txBody>
      </p:sp>
      <p:sp>
        <p:nvSpPr>
          <p:cNvPr id="10" name="TekstSylinder 9"/>
          <p:cNvSpPr txBox="1"/>
          <p:nvPr/>
        </p:nvSpPr>
        <p:spPr>
          <a:xfrm>
            <a:off x="838201" y="6382921"/>
            <a:ext cx="3676376" cy="307777"/>
          </a:xfrm>
          <a:prstGeom prst="rect">
            <a:avLst/>
          </a:prstGeom>
          <a:noFill/>
        </p:spPr>
        <p:txBody>
          <a:bodyPr wrap="square" rtlCol="0">
            <a:spAutoFit/>
          </a:bodyPr>
          <a:lstStyle/>
          <a:p>
            <a:r>
              <a:rPr lang="nb-NO" sz="1400" dirty="0" err="1">
                <a:solidFill>
                  <a:srgbClr val="006699"/>
                </a:solidFill>
                <a:latin typeface="Trebuchet MS" panose="020B0603020202020204" pitchFamily="34" charset="0"/>
                <a:cs typeface="Arial" panose="020B0604020202020204" pitchFamily="34" charset="0"/>
              </a:rPr>
              <a:t>Stronger</a:t>
            </a:r>
            <a:r>
              <a:rPr lang="nb-NO" sz="1400" dirty="0">
                <a:solidFill>
                  <a:srgbClr val="006699"/>
                </a:solidFill>
                <a:latin typeface="Trebuchet MS" panose="020B0603020202020204" pitchFamily="34" charset="0"/>
                <a:cs typeface="Arial" panose="020B0604020202020204" pitchFamily="34" charset="0"/>
              </a:rPr>
              <a:t>. </a:t>
            </a:r>
            <a:r>
              <a:rPr lang="nb-NO" sz="1400" dirty="0" err="1">
                <a:solidFill>
                  <a:srgbClr val="006699"/>
                </a:solidFill>
                <a:latin typeface="Trebuchet MS" panose="020B0603020202020204" pitchFamily="34" charset="0"/>
                <a:cs typeface="Arial" panose="020B0604020202020204" pitchFamily="34" charset="0"/>
              </a:rPr>
              <a:t>Together</a:t>
            </a:r>
            <a:r>
              <a:rPr lang="nb-NO" sz="1400" dirty="0">
                <a:solidFill>
                  <a:srgbClr val="006699"/>
                </a:solidFill>
                <a:latin typeface="Trebuchet MS" panose="020B0603020202020204" pitchFamily="34" charset="0"/>
                <a:cs typeface="Arial" panose="020B0604020202020204" pitchFamily="34" charset="0"/>
              </a:rPr>
              <a:t>.</a:t>
            </a:r>
          </a:p>
        </p:txBody>
      </p:sp>
      <p:sp>
        <p:nvSpPr>
          <p:cNvPr id="2" name="Tittel 1"/>
          <p:cNvSpPr>
            <a:spLocks noGrp="1"/>
          </p:cNvSpPr>
          <p:nvPr>
            <p:ph type="title" hasCustomPrompt="1"/>
          </p:nvPr>
        </p:nvSpPr>
        <p:spPr/>
        <p:txBody>
          <a:bodyPr/>
          <a:lstStyle>
            <a:lvl1pPr>
              <a:defRPr>
                <a:solidFill>
                  <a:srgbClr val="006699"/>
                </a:solidFill>
                <a:latin typeface="+mj-lt"/>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05CD33DB-71AD-BCC1-1739-D863B15D81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
        <p:nvSpPr>
          <p:cNvPr id="4" name="Datumsplatzhalter 3">
            <a:extLst>
              <a:ext uri="{FF2B5EF4-FFF2-40B4-BE49-F238E27FC236}">
                <a16:creationId xmlns:a16="http://schemas.microsoft.com/office/drawing/2014/main" id="{C1CD2ACD-D4B4-420A-8C9C-204C09D6E918}"/>
              </a:ext>
            </a:extLst>
          </p:cNvPr>
          <p:cNvSpPr>
            <a:spLocks noGrp="1"/>
          </p:cNvSpPr>
          <p:nvPr>
            <p:ph type="dt" sz="half" idx="14"/>
          </p:nvPr>
        </p:nvSpPr>
        <p:spPr/>
        <p:txBody>
          <a:bodyPr/>
          <a:lstStyle/>
          <a:p>
            <a:endParaRPr lang="de-DE"/>
          </a:p>
        </p:txBody>
      </p:sp>
      <p:sp>
        <p:nvSpPr>
          <p:cNvPr id="6" name="Fußzeilenplatzhalter 5">
            <a:extLst>
              <a:ext uri="{FF2B5EF4-FFF2-40B4-BE49-F238E27FC236}">
                <a16:creationId xmlns:a16="http://schemas.microsoft.com/office/drawing/2014/main" id="{D05AA1D5-FD90-40B7-B332-EFCF6EFD777F}"/>
              </a:ext>
            </a:extLst>
          </p:cNvPr>
          <p:cNvSpPr>
            <a:spLocks noGrp="1"/>
          </p:cNvSpPr>
          <p:nvPr>
            <p:ph type="ftr" sz="quarter" idx="15"/>
          </p:nvPr>
        </p:nvSpPr>
        <p:spPr/>
        <p:txBody>
          <a:bodyPr/>
          <a:lstStyle/>
          <a:p>
            <a:endParaRPr lang="de-DE"/>
          </a:p>
        </p:txBody>
      </p:sp>
      <p:sp>
        <p:nvSpPr>
          <p:cNvPr id="7" name="Foliennummernplatzhalter 6">
            <a:extLst>
              <a:ext uri="{FF2B5EF4-FFF2-40B4-BE49-F238E27FC236}">
                <a16:creationId xmlns:a16="http://schemas.microsoft.com/office/drawing/2014/main" id="{86D93A75-398B-413C-9007-E57EBEB1EDB7}"/>
              </a:ext>
            </a:extLst>
          </p:cNvPr>
          <p:cNvSpPr>
            <a:spLocks noGrp="1"/>
          </p:cNvSpPr>
          <p:nvPr>
            <p:ph type="sldNum" sz="quarter" idx="16"/>
          </p:nvPr>
        </p:nvSpPr>
        <p:spPr/>
        <p:txBody>
          <a:bodyPr/>
          <a:lstStyle/>
          <a:p>
            <a:fld id="{70A91130-2E6E-467B-B855-57E9B3A80903}" type="slidenum">
              <a:rPr lang="de-DE" smtClean="0"/>
              <a:t>‹#›</a:t>
            </a:fld>
            <a:endParaRPr lang="de-DE"/>
          </a:p>
        </p:txBody>
      </p:sp>
    </p:spTree>
    <p:extLst>
      <p:ext uri="{BB962C8B-B14F-4D97-AF65-F5344CB8AC3E}">
        <p14:creationId xmlns:p14="http://schemas.microsoft.com/office/powerpoint/2010/main" val="934932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1850" y="1709738"/>
            <a:ext cx="10515600" cy="2852737"/>
          </a:xfrm>
        </p:spPr>
        <p:txBody>
          <a:bodyPr anchor="b"/>
          <a:lstStyle>
            <a:lvl1pPr>
              <a:defRPr sz="6000">
                <a:solidFill>
                  <a:srgbClr val="006699"/>
                </a:solidFill>
                <a:latin typeface="+mj-lt"/>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tekst 2"/>
          <p:cNvSpPr>
            <a:spLocks noGrp="1"/>
          </p:cNvSpPr>
          <p:nvPr>
            <p:ph type="body" idx="1" hasCustomPrompt="1"/>
          </p:nvPr>
        </p:nvSpPr>
        <p:spPr>
          <a:xfrm>
            <a:off x="831850" y="4589464"/>
            <a:ext cx="10515600" cy="12410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7" name="TekstSylinder 6"/>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pic>
        <p:nvPicPr>
          <p:cNvPr id="4" name="Picture 2" descr="A logo with a globe and a logo in the middle of a laurel wreath&#10;&#10;Description automatically generated">
            <a:extLst>
              <a:ext uri="{FF2B5EF4-FFF2-40B4-BE49-F238E27FC236}">
                <a16:creationId xmlns:a16="http://schemas.microsoft.com/office/drawing/2014/main" id="{D1A9548B-C2A5-B48C-CE9D-F2E11FB7C2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9614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innhold 2"/>
          <p:cNvSpPr>
            <a:spLocks noGrp="1"/>
          </p:cNvSpPr>
          <p:nvPr>
            <p:ph sz="half" idx="1" hasCustomPrompt="1"/>
          </p:nvPr>
        </p:nvSpPr>
        <p:spPr>
          <a:xfrm>
            <a:off x="838200" y="1825625"/>
            <a:ext cx="5181600" cy="4004904"/>
          </a:xfrm>
        </p:spPr>
        <p:txBody>
          <a:bodyPr/>
          <a:lstStyle>
            <a:lvl1pPr>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6172200" y="1825625"/>
            <a:ext cx="5181600" cy="4004904"/>
          </a:xfrm>
        </p:spPr>
        <p:txBody>
          <a:bodyPr/>
          <a:lstStyle>
            <a:lvl1pPr>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ekstSylinder 7"/>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 </a:t>
            </a: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D0AC434E-4E69-B807-CA9B-29CF8FDB2A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331246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839788" y="365125"/>
            <a:ext cx="10515600" cy="1325563"/>
          </a:xfrm>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tekst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4" name="Plassholder for innhold 3"/>
          <p:cNvSpPr>
            <a:spLocks noGrp="1"/>
          </p:cNvSpPr>
          <p:nvPr>
            <p:ph sz="half" idx="2" hasCustomPrompt="1"/>
          </p:nvPr>
        </p:nvSpPr>
        <p:spPr>
          <a:xfrm>
            <a:off x="839788" y="2505075"/>
            <a:ext cx="5157787" cy="3354951"/>
          </a:xfrm>
        </p:spPr>
        <p:txBody>
          <a:bodyPr/>
          <a:lstStyle>
            <a:lvl1pPr>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tekst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a:t>Click</a:t>
            </a:r>
            <a:r>
              <a:rPr lang="nb-NO" dirty="0"/>
              <a:t> to </a:t>
            </a:r>
            <a:r>
              <a:rPr lang="nb-NO" dirty="0" err="1"/>
              <a:t>edit</a:t>
            </a:r>
            <a:r>
              <a:rPr lang="nb-NO" dirty="0"/>
              <a:t> </a:t>
            </a:r>
            <a:r>
              <a:rPr lang="nb-NO" dirty="0" err="1"/>
              <a:t>text</a:t>
            </a:r>
            <a:endParaRPr lang="nb-NO" dirty="0"/>
          </a:p>
        </p:txBody>
      </p:sp>
      <p:sp>
        <p:nvSpPr>
          <p:cNvPr id="6" name="Plassholder for innhold 5"/>
          <p:cNvSpPr>
            <a:spLocks noGrp="1"/>
          </p:cNvSpPr>
          <p:nvPr>
            <p:ph sz="quarter" idx="4" hasCustomPrompt="1"/>
          </p:nvPr>
        </p:nvSpPr>
        <p:spPr>
          <a:xfrm>
            <a:off x="6172200" y="2505075"/>
            <a:ext cx="5183188" cy="3354951"/>
          </a:xfrm>
        </p:spPr>
        <p:txBody>
          <a:body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10" name="TekstSylinder 9"/>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 </a:t>
            </a:r>
          </a:p>
        </p:txBody>
      </p:sp>
      <p:pic>
        <p:nvPicPr>
          <p:cNvPr id="7" name="Picture 2" descr="A logo with a globe and a logo in the middle of a laurel wreath&#10;&#10;Description automatically generated">
            <a:extLst>
              <a:ext uri="{FF2B5EF4-FFF2-40B4-BE49-F238E27FC236}">
                <a16:creationId xmlns:a16="http://schemas.microsoft.com/office/drawing/2014/main" id="{C569AF84-1EF1-A7EB-1282-4DAE3B2374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416316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re innholdsdeler">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innhold 2"/>
          <p:cNvSpPr>
            <a:spLocks noGrp="1"/>
          </p:cNvSpPr>
          <p:nvPr>
            <p:ph sz="half" idx="1" hasCustomPrompt="1"/>
          </p:nvPr>
        </p:nvSpPr>
        <p:spPr>
          <a:xfrm>
            <a:off x="838200" y="1821014"/>
            <a:ext cx="3382905" cy="4004904"/>
          </a:xfrm>
        </p:spPr>
        <p:txBody>
          <a:bodyPr/>
          <a:lstStyle>
            <a:lvl1pPr>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hasCustomPrompt="1"/>
          </p:nvPr>
        </p:nvSpPr>
        <p:spPr>
          <a:xfrm>
            <a:off x="7966075" y="1821014"/>
            <a:ext cx="3382905" cy="4004904"/>
          </a:xfrm>
        </p:spPr>
        <p:txBody>
          <a:body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sp>
        <p:nvSpPr>
          <p:cNvPr id="8" name="TekstSylinder 7"/>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a:t>
            </a:r>
          </a:p>
        </p:txBody>
      </p:sp>
      <p:sp>
        <p:nvSpPr>
          <p:cNvPr id="12" name="Plassholder for innhold 3"/>
          <p:cNvSpPr>
            <a:spLocks noGrp="1"/>
          </p:cNvSpPr>
          <p:nvPr>
            <p:ph sz="half" idx="10" hasCustomPrompt="1"/>
          </p:nvPr>
        </p:nvSpPr>
        <p:spPr>
          <a:xfrm>
            <a:off x="4404547" y="1821014"/>
            <a:ext cx="3382905" cy="4004904"/>
          </a:xfrm>
        </p:spPr>
        <p:txBody>
          <a:bodyPr/>
          <a:lstStyle>
            <a:lvl1pPr marL="228600" indent="-228600">
              <a:defRPr lang="nb-NO" sz="2800" kern="1200" dirty="0">
                <a:solidFill>
                  <a:schemeClr val="tx1"/>
                </a:solidFill>
                <a:latin typeface="Arial" panose="020B0604020202020204" pitchFamily="34" charset="0"/>
                <a:ea typeface="+mn-ea"/>
                <a:cs typeface="Arial" panose="020B0604020202020204" pitchFamily="34" charset="0"/>
              </a:defRPr>
            </a:lvl1pPr>
          </a:lstStyle>
          <a:p>
            <a:pPr lvl="0"/>
            <a:r>
              <a:rPr lang="nb-NO" dirty="0" err="1"/>
              <a:t>Click</a:t>
            </a:r>
            <a:r>
              <a:rPr lang="nb-NO" dirty="0"/>
              <a:t> to </a:t>
            </a:r>
            <a:r>
              <a:rPr lang="nb-NO" dirty="0" err="1"/>
              <a:t>edit</a:t>
            </a:r>
            <a:r>
              <a:rPr lang="nb-NO" dirty="0"/>
              <a:t> </a:t>
            </a:r>
            <a:r>
              <a:rPr lang="nb-NO" dirty="0" err="1"/>
              <a:t>text</a:t>
            </a:r>
            <a:endParaRPr lang="nb-NO" dirty="0"/>
          </a:p>
          <a:p>
            <a:pPr lvl="1"/>
            <a:r>
              <a:rPr lang="nb-NO" dirty="0"/>
              <a:t>Andre nivå</a:t>
            </a:r>
          </a:p>
          <a:p>
            <a:pPr lvl="2"/>
            <a:r>
              <a:rPr lang="nb-NO" dirty="0"/>
              <a:t>Tredje nivå</a:t>
            </a:r>
          </a:p>
          <a:p>
            <a:pPr lvl="3"/>
            <a:r>
              <a:rPr lang="nb-NO" dirty="0"/>
              <a:t>Fjerde nivå</a:t>
            </a:r>
          </a:p>
          <a:p>
            <a:pPr lvl="4"/>
            <a:r>
              <a:rPr lang="nb-NO" dirty="0"/>
              <a:t>Femte nivå</a:t>
            </a:r>
          </a:p>
        </p:txBody>
      </p:sp>
      <p:pic>
        <p:nvPicPr>
          <p:cNvPr id="5" name="Picture 2" descr="A logo with a globe and a logo in the middle of a laurel wreath&#10;&#10;Description automatically generated">
            <a:extLst>
              <a:ext uri="{FF2B5EF4-FFF2-40B4-BE49-F238E27FC236}">
                <a16:creationId xmlns:a16="http://schemas.microsoft.com/office/drawing/2014/main" id="{6459F968-2F91-DA3E-3F02-2F70199E97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962837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re innholdsdeler - bilder">
    <p:spTree>
      <p:nvGrpSpPr>
        <p:cNvPr id="1" name=""/>
        <p:cNvGrpSpPr/>
        <p:nvPr/>
      </p:nvGrpSpPr>
      <p:grpSpPr>
        <a:xfrm>
          <a:off x="0" y="0"/>
          <a:ext cx="0" cy="0"/>
          <a:chOff x="0" y="0"/>
          <a:chExt cx="0" cy="0"/>
        </a:xfrm>
      </p:grpSpPr>
      <p:sp>
        <p:nvSpPr>
          <p:cNvPr id="6" name="Plassholder for bilde 5"/>
          <p:cNvSpPr>
            <a:spLocks noGrp="1"/>
          </p:cNvSpPr>
          <p:nvPr>
            <p:ph type="pic" sz="quarter" idx="11" hasCustomPrompt="1"/>
          </p:nvPr>
        </p:nvSpPr>
        <p:spPr>
          <a:xfrm>
            <a:off x="838200" y="1820863"/>
            <a:ext cx="3381375" cy="4005262"/>
          </a:xfrm>
        </p:spPr>
        <p:txBody>
          <a:bodyPr/>
          <a:lstStyle>
            <a:lvl1pPr>
              <a:defRPr/>
            </a:lvl1pPr>
          </a:lstStyle>
          <a:p>
            <a:r>
              <a:rPr lang="nb-NO" dirty="0" err="1"/>
              <a:t>Click</a:t>
            </a:r>
            <a:r>
              <a:rPr lang="nb-NO" dirty="0"/>
              <a:t> to </a:t>
            </a:r>
            <a:r>
              <a:rPr lang="nb-NO" dirty="0" err="1"/>
              <a:t>add</a:t>
            </a:r>
            <a:r>
              <a:rPr lang="nb-NO" dirty="0"/>
              <a:t> image</a:t>
            </a:r>
          </a:p>
        </p:txBody>
      </p:sp>
      <p:sp>
        <p:nvSpPr>
          <p:cNvPr id="2" name="Tittel 1"/>
          <p:cNvSpPr>
            <a:spLocks noGrp="1"/>
          </p:cNvSpPr>
          <p:nvPr>
            <p:ph type="title" hasCustomPrompt="1"/>
          </p:nvPr>
        </p:nvSpPr>
        <p:spPr/>
        <p:txBody>
          <a:bodyPr>
            <a:normAutofit/>
          </a:bodyPr>
          <a:lst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a:lstStyle>
          <a:p>
            <a:r>
              <a:rPr lang="nb-NO" dirty="0" err="1"/>
              <a:t>Click</a:t>
            </a:r>
            <a:r>
              <a:rPr lang="nb-NO" dirty="0"/>
              <a:t> to </a:t>
            </a:r>
            <a:r>
              <a:rPr lang="nb-NO" dirty="0" err="1"/>
              <a:t>edit</a:t>
            </a:r>
            <a:r>
              <a:rPr lang="nb-NO" dirty="0"/>
              <a:t> </a:t>
            </a:r>
            <a:r>
              <a:rPr lang="nb-NO" dirty="0" err="1"/>
              <a:t>title</a:t>
            </a:r>
            <a:endParaRPr lang="nb-NO" dirty="0"/>
          </a:p>
        </p:txBody>
      </p:sp>
      <p:sp>
        <p:nvSpPr>
          <p:cNvPr id="8" name="TekstSylinder 7"/>
          <p:cNvSpPr txBox="1"/>
          <p:nvPr/>
        </p:nvSpPr>
        <p:spPr>
          <a:xfrm>
            <a:off x="838201" y="6382921"/>
            <a:ext cx="3676376" cy="307777"/>
          </a:xfrm>
          <a:prstGeom prst="rect">
            <a:avLst/>
          </a:prstGeom>
          <a:noFill/>
        </p:spPr>
        <p:txBody>
          <a:bodyPr wrap="square" rtlCol="0">
            <a:spAutoFit/>
          </a:bodyPr>
          <a:lstStyle/>
          <a:p>
            <a:pPr marL="0" algn="l" defTabSz="914400" rtl="0" eaLnBrk="1" latinLnBrk="0" hangingPunct="1"/>
            <a:r>
              <a:rPr lang="nb-NO" sz="1400" kern="1200" dirty="0" err="1">
                <a:solidFill>
                  <a:srgbClr val="006699"/>
                </a:solidFill>
                <a:latin typeface="Trebuchet MS" panose="020B0603020202020204" pitchFamily="34" charset="0"/>
                <a:ea typeface="+mn-ea"/>
                <a:cs typeface="Arial" panose="020B0604020202020204" pitchFamily="34" charset="0"/>
              </a:rPr>
              <a:t>Stronger</a:t>
            </a:r>
            <a:r>
              <a:rPr lang="nb-NO" sz="1400" kern="1200" dirty="0">
                <a:solidFill>
                  <a:srgbClr val="006699"/>
                </a:solidFill>
                <a:latin typeface="Trebuchet MS" panose="020B0603020202020204" pitchFamily="34" charset="0"/>
                <a:ea typeface="+mn-ea"/>
                <a:cs typeface="Arial" panose="020B0604020202020204" pitchFamily="34" charset="0"/>
              </a:rPr>
              <a:t>. </a:t>
            </a:r>
            <a:r>
              <a:rPr lang="nb-NO" sz="1400" kern="1200" dirty="0" err="1">
                <a:solidFill>
                  <a:srgbClr val="006699"/>
                </a:solidFill>
                <a:latin typeface="Trebuchet MS" panose="020B0603020202020204" pitchFamily="34" charset="0"/>
                <a:ea typeface="+mn-ea"/>
                <a:cs typeface="Arial" panose="020B0604020202020204" pitchFamily="34" charset="0"/>
              </a:rPr>
              <a:t>Together</a:t>
            </a:r>
            <a:r>
              <a:rPr lang="nb-NO" sz="1400" kern="1200" dirty="0">
                <a:solidFill>
                  <a:srgbClr val="006699"/>
                </a:solidFill>
                <a:latin typeface="Trebuchet MS" panose="020B0603020202020204" pitchFamily="34" charset="0"/>
                <a:ea typeface="+mn-ea"/>
                <a:cs typeface="Arial" panose="020B0604020202020204" pitchFamily="34" charset="0"/>
              </a:rPr>
              <a:t>. </a:t>
            </a:r>
          </a:p>
        </p:txBody>
      </p:sp>
      <p:sp>
        <p:nvSpPr>
          <p:cNvPr id="13" name="Plassholder for bilde 5"/>
          <p:cNvSpPr>
            <a:spLocks noGrp="1"/>
          </p:cNvSpPr>
          <p:nvPr>
            <p:ph type="pic" sz="quarter" idx="12" hasCustomPrompt="1"/>
          </p:nvPr>
        </p:nvSpPr>
        <p:spPr>
          <a:xfrm>
            <a:off x="4405312" y="1820863"/>
            <a:ext cx="3381375" cy="4005262"/>
          </a:xfrm>
        </p:spPr>
        <p:txBody>
          <a:bodyPr/>
          <a:lstStyle/>
          <a:p>
            <a:r>
              <a:rPr lang="nb-NO" dirty="0" err="1"/>
              <a:t>Click</a:t>
            </a:r>
            <a:r>
              <a:rPr lang="nb-NO" dirty="0"/>
              <a:t> to </a:t>
            </a:r>
            <a:r>
              <a:rPr lang="nb-NO" dirty="0" err="1"/>
              <a:t>add</a:t>
            </a:r>
            <a:r>
              <a:rPr lang="nb-NO" dirty="0"/>
              <a:t> image</a:t>
            </a:r>
          </a:p>
        </p:txBody>
      </p:sp>
      <p:sp>
        <p:nvSpPr>
          <p:cNvPr id="14" name="Plassholder for bilde 5"/>
          <p:cNvSpPr>
            <a:spLocks noGrp="1"/>
          </p:cNvSpPr>
          <p:nvPr>
            <p:ph type="pic" sz="quarter" idx="13" hasCustomPrompt="1"/>
          </p:nvPr>
        </p:nvSpPr>
        <p:spPr>
          <a:xfrm>
            <a:off x="7972425" y="1820863"/>
            <a:ext cx="3381375" cy="4005262"/>
          </a:xfrm>
        </p:spPr>
        <p:txBody>
          <a:bodyPr/>
          <a:lstStyle/>
          <a:p>
            <a:r>
              <a:rPr lang="nb-NO" dirty="0" err="1"/>
              <a:t>Click</a:t>
            </a:r>
            <a:r>
              <a:rPr lang="nb-NO" dirty="0"/>
              <a:t> to </a:t>
            </a:r>
            <a:r>
              <a:rPr lang="nb-NO" dirty="0" err="1"/>
              <a:t>add</a:t>
            </a:r>
            <a:r>
              <a:rPr lang="nb-NO" dirty="0"/>
              <a:t> image</a:t>
            </a:r>
          </a:p>
        </p:txBody>
      </p:sp>
      <p:pic>
        <p:nvPicPr>
          <p:cNvPr id="3" name="Picture 2" descr="A logo with a globe and a logo in the middle of a laurel wreath&#10;&#10;Description automatically generated">
            <a:extLst>
              <a:ext uri="{FF2B5EF4-FFF2-40B4-BE49-F238E27FC236}">
                <a16:creationId xmlns:a16="http://schemas.microsoft.com/office/drawing/2014/main" id="{2F71AAA3-ED00-5BDC-CE25-63334AB74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18716" y="5943292"/>
            <a:ext cx="1135083" cy="879257"/>
          </a:xfrm>
          <a:prstGeom prst="rect">
            <a:avLst/>
          </a:prstGeom>
        </p:spPr>
      </p:pic>
    </p:spTree>
    <p:extLst>
      <p:ext uri="{BB962C8B-B14F-4D97-AF65-F5344CB8AC3E}">
        <p14:creationId xmlns:p14="http://schemas.microsoft.com/office/powerpoint/2010/main" val="2536024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dirty="0" err="1"/>
              <a:t>Click</a:t>
            </a:r>
            <a:r>
              <a:rPr lang="nb-NO" dirty="0"/>
              <a:t> to </a:t>
            </a:r>
            <a:r>
              <a:rPr lang="nb-NO" dirty="0" err="1"/>
              <a:t>edit</a:t>
            </a:r>
            <a:r>
              <a:rPr lang="nb-NO" dirty="0"/>
              <a:t> </a:t>
            </a:r>
            <a:r>
              <a:rPr lang="nb-NO" dirty="0" err="1"/>
              <a:t>title</a:t>
            </a:r>
            <a:endParaRPr lang="nb-NO" dirty="0"/>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endParaRPr lang="de-DE"/>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de-DE"/>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0A91130-2E6E-467B-B855-57E9B3A80903}" type="slidenum">
              <a:rPr lang="de-DE" smtClean="0"/>
              <a:t>‹#›</a:t>
            </a:fld>
            <a:endParaRPr lang="de-DE"/>
          </a:p>
        </p:txBody>
      </p:sp>
    </p:spTree>
    <p:extLst>
      <p:ext uri="{BB962C8B-B14F-4D97-AF65-F5344CB8AC3E}">
        <p14:creationId xmlns:p14="http://schemas.microsoft.com/office/powerpoint/2010/main" val="3445369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dt="0"/>
  <p:txStyles>
    <p:titleStyle>
      <a:lvl1pPr algn="l" defTabSz="914400" rtl="0" eaLnBrk="1" latinLnBrk="0" hangingPunct="1">
        <a:lnSpc>
          <a:spcPct val="90000"/>
        </a:lnSpc>
        <a:spcBef>
          <a:spcPct val="0"/>
        </a:spcBef>
        <a:buNone/>
        <a:defRPr lang="nb-NO" sz="4400" kern="1200" dirty="0">
          <a:solidFill>
            <a:srgbClr val="006699"/>
          </a:solidFill>
          <a:latin typeface="+mj-lt"/>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0BAD8B-2657-4488-F7BF-B81FE57373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10C774D-D3BC-11DF-7186-0977BF44F6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C903FF2-D568-4E86-F08C-732B7C3DE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32D41C-954B-0D45-A9D4-620FF74F6697}" type="datetimeFigureOut">
              <a:rPr lang="en-US" smtClean="0"/>
              <a:t>2/27/2025</a:t>
            </a:fld>
            <a:endParaRPr lang="en-US"/>
          </a:p>
        </p:txBody>
      </p:sp>
      <p:sp>
        <p:nvSpPr>
          <p:cNvPr id="5" name="Footer Placeholder 4">
            <a:extLst>
              <a:ext uri="{FF2B5EF4-FFF2-40B4-BE49-F238E27FC236}">
                <a16:creationId xmlns:a16="http://schemas.microsoft.com/office/drawing/2014/main" id="{708BC4C4-7272-6D69-CFD7-183B55A51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F311B62-87E1-3CD1-E32C-92C5647E6B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5A56E3-B78D-944B-944D-610C1E980EF6}" type="slidenum">
              <a:rPr lang="en-US" smtClean="0"/>
              <a:t>‹#›</a:t>
            </a:fld>
            <a:endParaRPr lang="en-US"/>
          </a:p>
        </p:txBody>
      </p:sp>
    </p:spTree>
    <p:extLst>
      <p:ext uri="{BB962C8B-B14F-4D97-AF65-F5344CB8AC3E}">
        <p14:creationId xmlns:p14="http://schemas.microsoft.com/office/powerpoint/2010/main" val="370701427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hyperlink" Target="https://github.com/International-GNSS-Service/GeodesyML"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hyperlink" Target="https://github.com/International-GNSS-Service/SLM"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9.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hyperlink" Target="https://github.com/International-GNSS-Service/GeodesyML" TargetMode="External"/><Relationship Id="rId3" Type="http://schemas.openxmlformats.org/officeDocument/2006/relationships/image" Target="../media/image10.png"/><Relationship Id="rId7" Type="http://schemas.openxmlformats.org/officeDocument/2006/relationships/hyperlink" Target="https://lists.igs.org/pipermail/igs-dcwg/attachments/20150604/e32d991f/attachment.pdf"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s://api.semanticscholar.org/CorpusID:130458997" TargetMode="External"/><Relationship Id="rId5" Type="http://schemas.openxmlformats.org/officeDocument/2006/relationships/hyperlink" Target="https://files.igs.org/pub/resource/pubs/workshop/2022/IGSWS2022_S10_04_Bradke.pdf" TargetMode="External"/><Relationship Id="rId4" Type="http://schemas.openxmlformats.org/officeDocument/2006/relationships/image" Target="../media/image9.png"/><Relationship Id="rId9" Type="http://schemas.openxmlformats.org/officeDocument/2006/relationships/hyperlink" Target="https://www.ogc.org/publications/standard/g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EA6A5-394E-6ADC-A450-429EEDD5B86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9EE56A5-8201-4726-620D-9068DC05D40D}"/>
              </a:ext>
            </a:extLst>
          </p:cNvPr>
          <p:cNvSpPr/>
          <p:nvPr/>
        </p:nvSpPr>
        <p:spPr>
          <a:xfrm>
            <a:off x="4200525" y="957263"/>
            <a:ext cx="7991475" cy="4500562"/>
          </a:xfrm>
          <a:prstGeom prst="rect">
            <a:avLst/>
          </a:prstGeom>
          <a:solidFill>
            <a:srgbClr val="E2F0D9"/>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10" name="Oval 9">
            <a:extLst>
              <a:ext uri="{FF2B5EF4-FFF2-40B4-BE49-F238E27FC236}">
                <a16:creationId xmlns:a16="http://schemas.microsoft.com/office/drawing/2014/main" id="{8191C397-67B0-E50D-7A32-F54AC2577862}"/>
              </a:ext>
            </a:extLst>
          </p:cNvPr>
          <p:cNvSpPr/>
          <p:nvPr/>
        </p:nvSpPr>
        <p:spPr>
          <a:xfrm>
            <a:off x="-1760111" y="145408"/>
            <a:ext cx="7408655" cy="60642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pic>
        <p:nvPicPr>
          <p:cNvPr id="7" name="Picture 6" descr="A logo of a globe with a circular design&#10;&#10;Description automatically generated">
            <a:extLst>
              <a:ext uri="{FF2B5EF4-FFF2-40B4-BE49-F238E27FC236}">
                <a16:creationId xmlns:a16="http://schemas.microsoft.com/office/drawing/2014/main" id="{DC283F71-96D5-0945-F5C2-871312B4C19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435" y="628139"/>
            <a:ext cx="5420068" cy="4826630"/>
          </a:xfrm>
          <a:prstGeom prst="rect">
            <a:avLst/>
          </a:prstGeom>
        </p:spPr>
      </p:pic>
      <p:sp>
        <p:nvSpPr>
          <p:cNvPr id="5" name="TextBox 4">
            <a:extLst>
              <a:ext uri="{FF2B5EF4-FFF2-40B4-BE49-F238E27FC236}">
                <a16:creationId xmlns:a16="http://schemas.microsoft.com/office/drawing/2014/main" id="{616F4FBA-7B02-F2E8-9E9A-ECD5A5AA9BD6}"/>
              </a:ext>
            </a:extLst>
          </p:cNvPr>
          <p:cNvSpPr txBox="1"/>
          <p:nvPr/>
        </p:nvSpPr>
        <p:spPr>
          <a:xfrm>
            <a:off x="5485981" y="1093806"/>
            <a:ext cx="686858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rPr>
              <a:t>UNITED NATIONS GLOBAL GEODETIC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rPr>
              <a:t>CENTRE OF EXCELLENCE</a:t>
            </a:r>
            <a:endParaRPr kumimoji="0" lang="en-US" sz="105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Arial" panose="020B0604020202020204" pitchFamily="34" charset="0"/>
              <a:sym typeface="Arial"/>
            </a:endParaRPr>
          </a:p>
        </p:txBody>
      </p:sp>
      <p:sp>
        <p:nvSpPr>
          <p:cNvPr id="6" name="Rounded Rectangle 9">
            <a:extLst>
              <a:ext uri="{FF2B5EF4-FFF2-40B4-BE49-F238E27FC236}">
                <a16:creationId xmlns:a16="http://schemas.microsoft.com/office/drawing/2014/main" id="{18243CAC-14FE-F046-4EA9-9A553BFD51CF}"/>
              </a:ext>
            </a:extLst>
          </p:cNvPr>
          <p:cNvSpPr/>
          <p:nvPr/>
        </p:nvSpPr>
        <p:spPr>
          <a:xfrm>
            <a:off x="5950744" y="2367991"/>
            <a:ext cx="6001222" cy="2192286"/>
          </a:xfrm>
          <a:prstGeom prst="roundRect">
            <a:avLst>
              <a:gd name="adj" fmla="val 20706"/>
            </a:avLst>
          </a:prstGeom>
          <a:solidFill>
            <a:sysClr val="window" lastClr="FFFFFF"/>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prstClr val="white"/>
              </a:solidFill>
              <a:effectLst/>
              <a:uLnTx/>
              <a:uFillTx/>
              <a:latin typeface="Calibri" panose="020F0502020204030204"/>
              <a:ea typeface="+mn-ea"/>
              <a:cs typeface="Arial"/>
              <a:sym typeface="Arial"/>
            </a:endParaRPr>
          </a:p>
        </p:txBody>
      </p:sp>
      <p:sp>
        <p:nvSpPr>
          <p:cNvPr id="8" name="Rounded Rectangle 10">
            <a:extLst>
              <a:ext uri="{FF2B5EF4-FFF2-40B4-BE49-F238E27FC236}">
                <a16:creationId xmlns:a16="http://schemas.microsoft.com/office/drawing/2014/main" id="{28E162B8-2BE4-0FC0-B048-FF02599A4CF7}"/>
              </a:ext>
            </a:extLst>
          </p:cNvPr>
          <p:cNvSpPr/>
          <p:nvPr/>
        </p:nvSpPr>
        <p:spPr>
          <a:xfrm>
            <a:off x="6291372" y="2003251"/>
            <a:ext cx="5257800" cy="721082"/>
          </a:xfrm>
          <a:prstGeom prst="roundRect">
            <a:avLst>
              <a:gd name="adj" fmla="val 3046"/>
            </a:avLst>
          </a:prstGeom>
          <a:solidFill>
            <a:srgbClr val="567BBC"/>
          </a:solidFill>
          <a:ln w="12700" cap="flat" cmpd="sng" algn="ctr">
            <a:noFill/>
            <a:prstDash val="solid"/>
            <a:miter lim="800000"/>
          </a:ln>
          <a:effectLst>
            <a:outerShdw blurRad="114300" dist="38100" dir="5400000" sx="105000" sy="105000" algn="t" rotWithShape="0">
              <a:sysClr val="windowText" lastClr="000000">
                <a:lumMod val="95000"/>
                <a:lumOff val="5000"/>
                <a:alpha val="40000"/>
              </a:sys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Arial"/>
                <a:sym typeface="Arial"/>
              </a:rPr>
              <a:t>MODERNISING GEOSPATIAL REFERENCE SYSTEM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Arial"/>
                <a:sym typeface="Arial"/>
              </a:rPr>
              <a:t>CAPACITY DEVELOPMENT WORKSHOP</a:t>
            </a:r>
            <a:endParaRPr kumimoji="0" lang="en-US" sz="1800" b="1" i="0" u="none" strike="noStrike" kern="0" cap="none" spc="0" normalizeH="0" baseline="0" noProof="0" dirty="0">
              <a:ln>
                <a:noFill/>
              </a:ln>
              <a:solidFill>
                <a:srgbClr val="4472C4">
                  <a:lumMod val="20000"/>
                  <a:lumOff val="80000"/>
                </a:srgbClr>
              </a:solidFill>
              <a:effectLst/>
              <a:uLnTx/>
              <a:uFillTx/>
              <a:latin typeface="Arial Narrow" panose="020B0606020202030204" pitchFamily="34" charset="0"/>
              <a:ea typeface="+mn-ea"/>
              <a:cs typeface="Arial"/>
              <a:sym typeface="Arial"/>
            </a:endParaRPr>
          </a:p>
        </p:txBody>
      </p:sp>
      <p:sp>
        <p:nvSpPr>
          <p:cNvPr id="9" name="TextBox 8">
            <a:extLst>
              <a:ext uri="{FF2B5EF4-FFF2-40B4-BE49-F238E27FC236}">
                <a16:creationId xmlns:a16="http://schemas.microsoft.com/office/drawing/2014/main" id="{963C085A-836F-4AB3-361B-1DF8959AB735}"/>
              </a:ext>
            </a:extLst>
          </p:cNvPr>
          <p:cNvSpPr txBox="1"/>
          <p:nvPr/>
        </p:nvSpPr>
        <p:spPr>
          <a:xfrm>
            <a:off x="6497515" y="2820389"/>
            <a:ext cx="545445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Arial"/>
              <a:sym typeface="Arial"/>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Arial"/>
                <a:sym typeface="Arial"/>
              </a:rPr>
              <a:t>Tools for standardisation: Data formats and metadata</a:t>
            </a:r>
            <a:endParaRPr kumimoji="0" lang="en-GB" sz="600" b="1" i="0" u="none" strike="noStrike" kern="1200" cap="none" spc="0" normalizeH="0" baseline="0" noProof="0" dirty="0">
              <a:ln>
                <a:noFill/>
              </a:ln>
              <a:solidFill>
                <a:srgbClr val="2591B7"/>
              </a:solidFill>
              <a:effectLst/>
              <a:uLnTx/>
              <a:uFillTx/>
              <a:latin typeface="Arial Narrow" panose="020B0606020202030204" pitchFamily="34" charset="0"/>
              <a:ea typeface="+mn-ea"/>
              <a:cs typeface="Arial"/>
              <a:sym typeface="Arial"/>
            </a:endParaRPr>
          </a:p>
        </p:txBody>
      </p:sp>
      <p:sp>
        <p:nvSpPr>
          <p:cNvPr id="12" name="TextBox 11">
            <a:extLst>
              <a:ext uri="{FF2B5EF4-FFF2-40B4-BE49-F238E27FC236}">
                <a16:creationId xmlns:a16="http://schemas.microsoft.com/office/drawing/2014/main" id="{ABF8D975-A86E-0C24-F438-1005443B885E}"/>
              </a:ext>
            </a:extLst>
          </p:cNvPr>
          <p:cNvSpPr txBox="1"/>
          <p:nvPr/>
        </p:nvSpPr>
        <p:spPr>
          <a:xfrm>
            <a:off x="7335408" y="4797609"/>
            <a:ext cx="4841157" cy="738664"/>
          </a:xfrm>
          <a:prstGeom prst="rect">
            <a:avLst/>
          </a:prstGeom>
          <a:noFill/>
        </p:spPr>
        <p:txBody>
          <a:bodyPr wrap="square" rtlCol="0">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Day 2, Session 3 </a:t>
            </a:r>
            <a:r>
              <a:rPr kumimoji="0" lang="en-GB" sz="1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[2_3_2]</a:t>
            </a:r>
            <a:endParaRPr kumimoji="0" lang="en-GB" sz="24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endParaRPr>
          </a:p>
          <a:p>
            <a:pPr marL="0" marR="0" lvl="0" indent="0" algn="r" defTabSz="914400" rtl="0" eaLnBrk="1" fontAlgn="auto" latinLnBrk="0" hangingPunct="1">
              <a:lnSpc>
                <a:spcPct val="100000"/>
              </a:lnSpc>
              <a:spcBef>
                <a:spcPct val="0"/>
              </a:spcBef>
              <a:spcAft>
                <a:spcPts val="0"/>
              </a:spcAft>
              <a:buClrTx/>
              <a:buSzTx/>
              <a:buFontTx/>
              <a:buNone/>
              <a:tabLst/>
              <a:defRPr/>
            </a:pPr>
            <a:endParaRPr kumimoji="0" lang="en-GB" sz="6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Arial"/>
              <a:sym typeface="Arial"/>
            </a:endParaRPr>
          </a:p>
        </p:txBody>
      </p:sp>
      <p:sp>
        <p:nvSpPr>
          <p:cNvPr id="13" name="TextBox 12">
            <a:extLst>
              <a:ext uri="{FF2B5EF4-FFF2-40B4-BE49-F238E27FC236}">
                <a16:creationId xmlns:a16="http://schemas.microsoft.com/office/drawing/2014/main" id="{C938B6D1-ACCE-1361-3B03-38AB835291B0}"/>
              </a:ext>
            </a:extLst>
          </p:cNvPr>
          <p:cNvSpPr txBox="1"/>
          <p:nvPr/>
        </p:nvSpPr>
        <p:spPr>
          <a:xfrm>
            <a:off x="4786516" y="5142262"/>
            <a:ext cx="1309484" cy="3125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HOW</a:t>
            </a:r>
            <a:endParaRPr kumimoji="0" lang="en-DE"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TextBox 1">
            <a:extLst>
              <a:ext uri="{FF2B5EF4-FFF2-40B4-BE49-F238E27FC236}">
                <a16:creationId xmlns:a16="http://schemas.microsoft.com/office/drawing/2014/main" id="{79700201-FFFE-E4F9-ED18-8CC494D7354F}"/>
              </a:ext>
            </a:extLst>
          </p:cNvPr>
          <p:cNvSpPr txBox="1"/>
          <p:nvPr/>
        </p:nvSpPr>
        <p:spPr>
          <a:xfrm>
            <a:off x="6497515" y="3716668"/>
            <a:ext cx="4247493" cy="723275"/>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Nicholas Brown</a:t>
            </a:r>
          </a:p>
          <a:p>
            <a:pPr marL="0" marR="0" lvl="0" indent="0" algn="l" defTabSz="914400" rtl="0" eaLnBrk="1" fontAlgn="auto" latinLnBrk="0" hangingPunct="1">
              <a:lnSpc>
                <a:spcPct val="100000"/>
              </a:lnSpc>
              <a:spcBef>
                <a:spcPct val="0"/>
              </a:spcBef>
              <a:spcAft>
                <a:spcPts val="0"/>
              </a:spcAft>
              <a:buClrTx/>
              <a:buSzTx/>
              <a:buFont typeface="Arial"/>
              <a:buNone/>
              <a:tabLst/>
              <a:defRPr/>
            </a:pPr>
            <a:r>
              <a:rPr kumimoji="0" lang="en-GB" sz="18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rPr>
              <a:t>Head of Office, UN-GGCE  </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a:sym typeface="Arial"/>
            </a:endParaRPr>
          </a:p>
        </p:txBody>
      </p:sp>
      <p:sp>
        <p:nvSpPr>
          <p:cNvPr id="3" name="TextBox 2">
            <a:extLst>
              <a:ext uri="{FF2B5EF4-FFF2-40B4-BE49-F238E27FC236}">
                <a16:creationId xmlns:a16="http://schemas.microsoft.com/office/drawing/2014/main" id="{3F0390DD-37C0-A809-4EFD-6041C07060BC}"/>
              </a:ext>
            </a:extLst>
          </p:cNvPr>
          <p:cNvSpPr txBox="1"/>
          <p:nvPr/>
        </p:nvSpPr>
        <p:spPr>
          <a:xfrm>
            <a:off x="301684" y="6053577"/>
            <a:ext cx="11789268" cy="338554"/>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1600" b="1" i="0" u="none" strike="noStrike" kern="1200" cap="none" spc="0" normalizeH="0" baseline="0" noProof="0" dirty="0">
                <a:ln>
                  <a:noFill/>
                </a:ln>
                <a:solidFill>
                  <a:schemeClr val="bg1">
                    <a:lumMod val="50000"/>
                  </a:schemeClr>
                </a:solidFill>
                <a:effectLst/>
                <a:uLnTx/>
                <a:uFillTx/>
                <a:latin typeface="Arial Narrow" panose="020B0606020202030204" pitchFamily="34" charset="0"/>
                <a:ea typeface="+mn-ea"/>
                <a:cs typeface="+mn-cs"/>
              </a:rPr>
              <a:t>Acknowledgements</a:t>
            </a:r>
            <a:r>
              <a:rPr lang="en-GB" sz="1600" b="1" dirty="0">
                <a:solidFill>
                  <a:schemeClr val="bg1">
                    <a:lumMod val="50000"/>
                  </a:schemeClr>
                </a:solidFill>
                <a:latin typeface="Arial Narrow" panose="020B0606020202030204" pitchFamily="34" charset="0"/>
              </a:rPr>
              <a:t>: Ivana </a:t>
            </a:r>
            <a:r>
              <a:rPr lang="en-GB" sz="1600" b="1" dirty="0" err="1">
                <a:solidFill>
                  <a:schemeClr val="bg1">
                    <a:lumMod val="50000"/>
                  </a:schemeClr>
                </a:solidFill>
                <a:latin typeface="Arial Narrow" panose="020B0606020202030204" pitchFamily="34" charset="0"/>
              </a:rPr>
              <a:t>Ivánová</a:t>
            </a:r>
            <a:r>
              <a:rPr lang="en-GB" sz="1600" b="1" dirty="0">
                <a:solidFill>
                  <a:schemeClr val="bg1">
                    <a:lumMod val="50000"/>
                  </a:schemeClr>
                </a:solidFill>
                <a:latin typeface="Arial Narrow" panose="020B0606020202030204" pitchFamily="34" charset="0"/>
              </a:rPr>
              <a:t> (AUS); Liubov </a:t>
            </a:r>
            <a:r>
              <a:rPr lang="en-GB" sz="1600" b="1" dirty="0" err="1">
                <a:solidFill>
                  <a:schemeClr val="bg1">
                    <a:lumMod val="50000"/>
                  </a:schemeClr>
                </a:solidFill>
                <a:latin typeface="Arial Narrow" panose="020B0606020202030204" pitchFamily="34" charset="0"/>
              </a:rPr>
              <a:t>Poshyvailo</a:t>
            </a:r>
            <a:r>
              <a:rPr lang="en-GB" sz="1600" b="1" dirty="0">
                <a:solidFill>
                  <a:schemeClr val="bg1">
                    <a:lumMod val="50000"/>
                  </a:schemeClr>
                </a:solidFill>
                <a:latin typeface="Arial Narrow" panose="020B0606020202030204" pitchFamily="34" charset="0"/>
              </a:rPr>
              <a:t>-Strube (UN-GGCE)</a:t>
            </a:r>
            <a:endParaRPr kumimoji="0" lang="en-GB" sz="500" b="1"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endParaRPr>
          </a:p>
        </p:txBody>
      </p:sp>
    </p:spTree>
    <p:extLst>
      <p:ext uri="{BB962C8B-B14F-4D97-AF65-F5344CB8AC3E}">
        <p14:creationId xmlns:p14="http://schemas.microsoft.com/office/powerpoint/2010/main" val="244135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7A987-2807-61F7-F886-58D65F1887B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4C5A0F7C-C74B-41AA-FE0E-47A8A17D4320}"/>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Footer Placeholder 5">
            <a:extLst>
              <a:ext uri="{FF2B5EF4-FFF2-40B4-BE49-F238E27FC236}">
                <a16:creationId xmlns:a16="http://schemas.microsoft.com/office/drawing/2014/main" id="{6A0402DF-6C2E-B559-0822-E4DD1D547A6D}"/>
              </a:ext>
            </a:extLst>
          </p:cNvPr>
          <p:cNvSpPr>
            <a:spLocks noGrp="1"/>
          </p:cNvSpPr>
          <p:nvPr>
            <p:ph type="ftr" sz="quarter" idx="11"/>
          </p:nvPr>
        </p:nvSpPr>
        <p:spPr/>
        <p:txBody>
          <a:bodyPr/>
          <a:lstStyle/>
          <a:p>
            <a:fld id="{47DF31F5-2E7D-4A97-961F-21FABE93410E}" type="slidenum">
              <a:rPr lang="de-DE" sz="1000" smtClean="0"/>
              <a:t>10</a:t>
            </a:fld>
            <a:endParaRPr lang="de-DE" sz="1000" dirty="0"/>
          </a:p>
        </p:txBody>
      </p:sp>
      <p:pic>
        <p:nvPicPr>
          <p:cNvPr id="8" name="Picture 7">
            <a:extLst>
              <a:ext uri="{FF2B5EF4-FFF2-40B4-BE49-F238E27FC236}">
                <a16:creationId xmlns:a16="http://schemas.microsoft.com/office/drawing/2014/main" id="{E6EEE56A-80EF-B715-B392-B216738BD92E}"/>
              </a:ext>
            </a:extLst>
          </p:cNvPr>
          <p:cNvPicPr>
            <a:picLocks noChangeAspect="1"/>
          </p:cNvPicPr>
          <p:nvPr/>
        </p:nvPicPr>
        <p:blipFill>
          <a:blip r:embed="rId3"/>
          <a:stretch>
            <a:fillRect/>
          </a:stretch>
        </p:blipFill>
        <p:spPr>
          <a:xfrm>
            <a:off x="344245" y="1268057"/>
            <a:ext cx="11561737" cy="5514637"/>
          </a:xfrm>
          <a:prstGeom prst="rect">
            <a:avLst/>
          </a:prstGeom>
        </p:spPr>
      </p:pic>
      <p:sp>
        <p:nvSpPr>
          <p:cNvPr id="11" name="Rectangle 10">
            <a:extLst>
              <a:ext uri="{FF2B5EF4-FFF2-40B4-BE49-F238E27FC236}">
                <a16:creationId xmlns:a16="http://schemas.microsoft.com/office/drawing/2014/main" id="{4DB961FB-2ADC-FD43-49F6-47A877DDCB34}"/>
              </a:ext>
            </a:extLst>
          </p:cNvPr>
          <p:cNvSpPr/>
          <p:nvPr/>
        </p:nvSpPr>
        <p:spPr>
          <a:xfrm>
            <a:off x="11014842" y="6268827"/>
            <a:ext cx="1177158" cy="378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2">
            <a:extLst>
              <a:ext uri="{FF2B5EF4-FFF2-40B4-BE49-F238E27FC236}">
                <a16:creationId xmlns:a16="http://schemas.microsoft.com/office/drawing/2014/main" id="{C5B65229-0A62-2D4E-96A1-4594F1457653}"/>
              </a:ext>
            </a:extLst>
          </p:cNvPr>
          <p:cNvSpPr txBox="1">
            <a:spLocks/>
          </p:cNvSpPr>
          <p:nvPr/>
        </p:nvSpPr>
        <p:spPr>
          <a:xfrm>
            <a:off x="0" y="0"/>
            <a:ext cx="836022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But how fit for purpose is the data?</a:t>
            </a:r>
          </a:p>
        </p:txBody>
      </p:sp>
      <p:pic>
        <p:nvPicPr>
          <p:cNvPr id="5" name="Picture 4">
            <a:extLst>
              <a:ext uri="{FF2B5EF4-FFF2-40B4-BE49-F238E27FC236}">
                <a16:creationId xmlns:a16="http://schemas.microsoft.com/office/drawing/2014/main" id="{CB8B163C-9AEF-34DF-BDB3-F5BE15600AA6}"/>
              </a:ext>
            </a:extLst>
          </p:cNvPr>
          <p:cNvPicPr>
            <a:picLocks noChangeAspect="1"/>
          </p:cNvPicPr>
          <p:nvPr/>
        </p:nvPicPr>
        <p:blipFill>
          <a:blip r:embed="rId4"/>
          <a:stretch>
            <a:fillRect/>
          </a:stretch>
        </p:blipFill>
        <p:spPr>
          <a:xfrm>
            <a:off x="10295397" y="5722154"/>
            <a:ext cx="1835055" cy="1048603"/>
          </a:xfrm>
          <a:prstGeom prst="rect">
            <a:avLst/>
          </a:prstGeom>
        </p:spPr>
      </p:pic>
      <p:pic>
        <p:nvPicPr>
          <p:cNvPr id="7" name="Picture 6" descr="A logo with a circular design&#10;&#10;Description automatically generated with medium confidence">
            <a:extLst>
              <a:ext uri="{FF2B5EF4-FFF2-40B4-BE49-F238E27FC236}">
                <a16:creationId xmlns:a16="http://schemas.microsoft.com/office/drawing/2014/main" id="{14F42617-9A64-0E5C-CBBB-E2A60784AB1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3126651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B25A56-C0A6-325C-AFA3-2C35E1B32D7A}"/>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085AC0E1-B820-5D31-4C4F-DB1D4178ED32}"/>
              </a:ext>
            </a:extLst>
          </p:cNvPr>
          <p:cNvSpPr>
            <a:spLocks noGrp="1"/>
          </p:cNvSpPr>
          <p:nvPr>
            <p:ph type="ftr" sz="quarter" idx="11"/>
          </p:nvPr>
        </p:nvSpPr>
        <p:spPr/>
        <p:txBody>
          <a:bodyPr/>
          <a:lstStyle/>
          <a:p>
            <a:fld id="{47DF31F5-2E7D-4A97-961F-21FABE93410E}" type="slidenum">
              <a:rPr lang="de-DE" sz="1000" smtClean="0"/>
              <a:t>11</a:t>
            </a:fld>
            <a:endParaRPr lang="de-DE" sz="1000" dirty="0"/>
          </a:p>
        </p:txBody>
      </p:sp>
      <p:sp>
        <p:nvSpPr>
          <p:cNvPr id="3" name="Content Placeholder 2">
            <a:extLst>
              <a:ext uri="{FF2B5EF4-FFF2-40B4-BE49-F238E27FC236}">
                <a16:creationId xmlns:a16="http://schemas.microsoft.com/office/drawing/2014/main" id="{8771AD33-E564-E56E-1355-35EE02C044B8}"/>
              </a:ext>
            </a:extLst>
          </p:cNvPr>
          <p:cNvSpPr>
            <a:spLocks noGrp="1"/>
          </p:cNvSpPr>
          <p:nvPr>
            <p:ph idx="1"/>
          </p:nvPr>
        </p:nvSpPr>
        <p:spPr>
          <a:xfrm>
            <a:off x="838200" y="1242497"/>
            <a:ext cx="8592239" cy="4453095"/>
          </a:xfrm>
        </p:spPr>
        <p:txBody>
          <a:bodyPr>
            <a:noAutofit/>
          </a:bodyPr>
          <a:lstStyle/>
          <a:p>
            <a:pPr marL="342900" indent="-342900">
              <a:spcBef>
                <a:spcPts val="1200"/>
              </a:spcBef>
            </a:pPr>
            <a:r>
              <a:rPr lang="en-US" sz="2200" dirty="0">
                <a:latin typeface="Calibri" panose="020F0502020204030204" pitchFamily="34" charset="0"/>
                <a:ea typeface="Calibri" panose="020F0502020204030204" pitchFamily="34" charset="0"/>
                <a:cs typeface="Calibri" panose="020F0502020204030204" pitchFamily="34" charset="0"/>
              </a:rPr>
              <a:t>To satisfy the user demands, our geodetic data and the associated metadata need to be standardized, discoverable, interoperable and authoritative</a:t>
            </a:r>
          </a:p>
          <a:p>
            <a:pPr marL="342900" lvl="0" indent="-342900">
              <a:spcBef>
                <a:spcPts val="1200"/>
              </a:spcBef>
              <a:buFont typeface="Arial" panose="020B0604020202020204" pitchFamily="34" charset="0"/>
              <a:buChar char="•"/>
            </a:pPr>
            <a:r>
              <a:rPr lang="en-AU" sz="2200" dirty="0">
                <a:latin typeface="Calibri" panose="020F0502020204030204" pitchFamily="34" charset="0"/>
                <a:ea typeface="Calibri" panose="020F0502020204030204" pitchFamily="34" charset="0"/>
                <a:cs typeface="Calibri" panose="020F0502020204030204" pitchFamily="34" charset="0"/>
              </a:rPr>
              <a:t>Current standards for delivering geodetic data will not adequately serve the needs of new (non-geodetic) users, who will emerge on account of the rapid growth in precise positioning services.</a:t>
            </a:r>
          </a:p>
          <a:p>
            <a:pPr marL="342900" lvl="0" indent="-342900">
              <a:spcBef>
                <a:spcPts val="1200"/>
              </a:spcBef>
              <a:buFont typeface="Arial" panose="020B0604020202020204" pitchFamily="34" charset="0"/>
              <a:buChar char="•"/>
            </a:pPr>
            <a:r>
              <a:rPr lang="en-AU" sz="2200" dirty="0">
                <a:latin typeface="Calibri" panose="020F0502020204030204" pitchFamily="34" charset="0"/>
                <a:ea typeface="Calibri" panose="020F0502020204030204" pitchFamily="34" charset="0"/>
                <a:cs typeface="Calibri" panose="020F0502020204030204" pitchFamily="34" charset="0"/>
              </a:rPr>
              <a:t>Broad, multi-domain, standards are important for combining geodetic data with data from other domains. </a:t>
            </a:r>
          </a:p>
        </p:txBody>
      </p:sp>
      <p:sp>
        <p:nvSpPr>
          <p:cNvPr id="4" name="Rectangle 3">
            <a:extLst>
              <a:ext uri="{FF2B5EF4-FFF2-40B4-BE49-F238E27FC236}">
                <a16:creationId xmlns:a16="http://schemas.microsoft.com/office/drawing/2014/main" id="{9BFE95BB-92F7-C56E-309D-A4FE05847DCE}"/>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Title 2">
            <a:extLst>
              <a:ext uri="{FF2B5EF4-FFF2-40B4-BE49-F238E27FC236}">
                <a16:creationId xmlns:a16="http://schemas.microsoft.com/office/drawing/2014/main" id="{2BFE5812-8366-C589-4E5E-CCBA49F63706}"/>
              </a:ext>
            </a:extLst>
          </p:cNvPr>
          <p:cNvSpPr txBox="1">
            <a:spLocks/>
          </p:cNvSpPr>
          <p:nvPr/>
        </p:nvSpPr>
        <p:spPr>
          <a:xfrm>
            <a:off x="0" y="0"/>
            <a:ext cx="836022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User requirements</a:t>
            </a:r>
          </a:p>
        </p:txBody>
      </p:sp>
      <p:pic>
        <p:nvPicPr>
          <p:cNvPr id="7" name="Picture 6">
            <a:extLst>
              <a:ext uri="{FF2B5EF4-FFF2-40B4-BE49-F238E27FC236}">
                <a16:creationId xmlns:a16="http://schemas.microsoft.com/office/drawing/2014/main" id="{4C73A7BC-BB57-1336-030C-A852C408B38E}"/>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AB996EAB-13F3-FE18-B13B-7B244862C0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401827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10F9A-8AE1-C7CE-92D9-02539B44E702}"/>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D29BFC4B-09CD-990F-38F8-33657CE1F7B5}"/>
              </a:ext>
            </a:extLst>
          </p:cNvPr>
          <p:cNvSpPr>
            <a:spLocks noGrp="1"/>
          </p:cNvSpPr>
          <p:nvPr>
            <p:ph type="ftr" sz="quarter" idx="11"/>
          </p:nvPr>
        </p:nvSpPr>
        <p:spPr/>
        <p:txBody>
          <a:bodyPr/>
          <a:lstStyle/>
          <a:p>
            <a:fld id="{47DF31F5-2E7D-4A97-961F-21FABE93410E}" type="slidenum">
              <a:rPr lang="de-DE" sz="1000" smtClean="0"/>
              <a:t>12</a:t>
            </a:fld>
            <a:endParaRPr lang="de-DE" sz="1000" dirty="0"/>
          </a:p>
        </p:txBody>
      </p:sp>
      <p:sp>
        <p:nvSpPr>
          <p:cNvPr id="3" name="Content Placeholder 2">
            <a:extLst>
              <a:ext uri="{FF2B5EF4-FFF2-40B4-BE49-F238E27FC236}">
                <a16:creationId xmlns:a16="http://schemas.microsoft.com/office/drawing/2014/main" id="{AB07556A-60AA-FA66-B206-7A1C004DC06D}"/>
              </a:ext>
            </a:extLst>
          </p:cNvPr>
          <p:cNvSpPr>
            <a:spLocks noGrp="1"/>
          </p:cNvSpPr>
          <p:nvPr>
            <p:ph idx="1"/>
          </p:nvPr>
        </p:nvSpPr>
        <p:spPr>
          <a:xfrm>
            <a:off x="782783" y="1242497"/>
            <a:ext cx="9167648" cy="4004904"/>
          </a:xfrm>
        </p:spPr>
        <p:txBody>
          <a:bodyPr>
            <a:noAutofit/>
          </a:bodyPr>
          <a:lstStyle/>
          <a:p>
            <a:pPr>
              <a:buFont typeface="Arial"/>
              <a:buChar char="•"/>
            </a:pPr>
            <a:r>
              <a:rPr lang="en-US" sz="2000" dirty="0">
                <a:latin typeface="Calibri" panose="020F0502020204030204" pitchFamily="34" charset="0"/>
                <a:ea typeface="Calibri" panose="020F0502020204030204" pitchFamily="34" charset="0"/>
                <a:cs typeface="Calibri" panose="020F0502020204030204" pitchFamily="34" charset="0"/>
              </a:rPr>
              <a:t>Well known standards are available for encoding fundamental geodetic data (e.g., SINEX, RINEX, ANTEX, SP3 etc.)</a:t>
            </a:r>
          </a:p>
          <a:p>
            <a:pPr>
              <a:buFont typeface="Arial"/>
              <a:buChar char="•"/>
            </a:pPr>
            <a:r>
              <a:rPr lang="en-US" sz="2000" dirty="0">
                <a:latin typeface="Calibri" panose="020F0502020204030204" pitchFamily="34" charset="0"/>
                <a:ea typeface="Calibri" panose="020F0502020204030204" pitchFamily="34" charset="0"/>
                <a:cs typeface="Calibri" panose="020F0502020204030204" pitchFamily="34" charset="0"/>
              </a:rPr>
              <a:t>But not all users know where or how to look for information (e.g., coordinates in a SINEX file) to fit their requirements </a:t>
            </a:r>
          </a:p>
          <a:p>
            <a:pPr>
              <a:buFont typeface="Arial"/>
              <a:buChar char="•"/>
            </a:pPr>
            <a:r>
              <a:rPr lang="en-US" sz="2000" dirty="0">
                <a:latin typeface="Calibri" panose="020F0502020204030204" pitchFamily="34" charset="0"/>
                <a:ea typeface="Calibri" panose="020F0502020204030204" pitchFamily="34" charset="0"/>
                <a:cs typeface="Calibri" panose="020F0502020204030204" pitchFamily="34" charset="0"/>
              </a:rPr>
              <a:t>Users need to be able to query, access and retrieve data in near real-time without knowing how (e.g., format) or where (e.g., data center) the information is stored </a:t>
            </a:r>
          </a:p>
          <a:p>
            <a:pPr>
              <a:buFont typeface="Arial"/>
              <a:buChar char="•"/>
            </a:pPr>
            <a:r>
              <a:rPr lang="en-US" sz="2000" dirty="0">
                <a:latin typeface="Calibri" panose="020F0502020204030204" pitchFamily="34" charset="0"/>
                <a:ea typeface="Calibri" panose="020F0502020204030204" pitchFamily="34" charset="0"/>
                <a:cs typeface="Calibri" panose="020F0502020204030204" pitchFamily="34" charset="0"/>
              </a:rPr>
              <a:t>No international standard is available which makes geodetic data and metadata openly accessible, machine-to-machine readable and interoperable for these emerging markets</a:t>
            </a:r>
          </a:p>
          <a:p>
            <a:pPr>
              <a:buFont typeface="Arial"/>
              <a:buChar char="•"/>
            </a:pPr>
            <a:r>
              <a:rPr lang="en-US" sz="2000" b="1" dirty="0">
                <a:latin typeface="Calibri" panose="020F0502020204030204" pitchFamily="34" charset="0"/>
                <a:ea typeface="Calibri" panose="020F0502020204030204" pitchFamily="34" charset="0"/>
                <a:cs typeface="Calibri" panose="020F0502020204030204" pitchFamily="34" charset="0"/>
              </a:rPr>
              <a:t>There is a need to modernize standards to encode and exchange geodetic data and metadata</a:t>
            </a:r>
            <a:endParaRPr lang="en-AU" sz="2000" b="1"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CF17154-A164-8CC8-1618-57930E666C2A}"/>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Title 2">
            <a:extLst>
              <a:ext uri="{FF2B5EF4-FFF2-40B4-BE49-F238E27FC236}">
                <a16:creationId xmlns:a16="http://schemas.microsoft.com/office/drawing/2014/main" id="{7489B817-2E0C-E00C-3978-77CE217BF2C7}"/>
              </a:ext>
            </a:extLst>
          </p:cNvPr>
          <p:cNvSpPr txBox="1">
            <a:spLocks/>
          </p:cNvSpPr>
          <p:nvPr/>
        </p:nvSpPr>
        <p:spPr>
          <a:xfrm>
            <a:off x="0" y="0"/>
            <a:ext cx="836022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The need for modern standards</a:t>
            </a:r>
          </a:p>
        </p:txBody>
      </p:sp>
      <p:pic>
        <p:nvPicPr>
          <p:cNvPr id="7" name="Picture 6">
            <a:extLst>
              <a:ext uri="{FF2B5EF4-FFF2-40B4-BE49-F238E27FC236}">
                <a16:creationId xmlns:a16="http://schemas.microsoft.com/office/drawing/2014/main" id="{422D0EF2-9AED-CCC4-0AE7-7EB77386F610}"/>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2B6307C9-20F7-86CB-20FA-509F29A8F6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015502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3CE99-21A3-DC10-1C5F-50EA041F3E6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58232EE1-2F87-AE2F-26F1-FBA48BAA2B10}"/>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Title 1">
            <a:extLst>
              <a:ext uri="{FF2B5EF4-FFF2-40B4-BE49-F238E27FC236}">
                <a16:creationId xmlns:a16="http://schemas.microsoft.com/office/drawing/2014/main" id="{81D2B997-ADC0-72F0-E101-5E2546BE4BC8}"/>
              </a:ext>
            </a:extLst>
          </p:cNvPr>
          <p:cNvSpPr>
            <a:spLocks noGrp="1"/>
          </p:cNvSpPr>
          <p:nvPr>
            <p:ph type="title"/>
          </p:nvPr>
        </p:nvSpPr>
        <p:spPr>
          <a:xfrm>
            <a:off x="614855" y="433669"/>
            <a:ext cx="8229600" cy="488950"/>
          </a:xfrm>
        </p:spPr>
        <p:txBody>
          <a:bodyPr>
            <a:noAutofit/>
          </a:bodyPr>
          <a:lstStyle/>
          <a:p>
            <a:r>
              <a:rPr lang="en-AU" sz="3000" dirty="0">
                <a:latin typeface="Arial" panose="020B0604020202020204" pitchFamily="34" charset="0"/>
              </a:rPr>
              <a:t>Standards</a:t>
            </a:r>
          </a:p>
        </p:txBody>
      </p:sp>
      <p:pic>
        <p:nvPicPr>
          <p:cNvPr id="10" name="Picture 2" descr="http://static.guim.co.uk/sys-images/Admin/BkFill/Default_image_group/2011/5/6/1304703313586/Bored-people-007.jpg">
            <a:extLst>
              <a:ext uri="{FF2B5EF4-FFF2-40B4-BE49-F238E27FC236}">
                <a16:creationId xmlns:a16="http://schemas.microsoft.com/office/drawing/2014/main" id="{479DD892-6C35-A982-D40F-9732CC5B64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0408" y="1219337"/>
            <a:ext cx="4203864" cy="2522318"/>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5">
            <a:extLst>
              <a:ext uri="{FF2B5EF4-FFF2-40B4-BE49-F238E27FC236}">
                <a16:creationId xmlns:a16="http://schemas.microsoft.com/office/drawing/2014/main" id="{462EE387-462C-C231-32D7-847298128A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8049" y="3883633"/>
            <a:ext cx="2945864" cy="17293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9" descr="https://lh3.googleusercontent.com/-6yHxXuotAZc/UCJtGyArM1I/AAAAAAAA4TI/jUS6Dy4j7dg/w506-h323/bored_baby.jpg">
            <a:extLst>
              <a:ext uri="{FF2B5EF4-FFF2-40B4-BE49-F238E27FC236}">
                <a16:creationId xmlns:a16="http://schemas.microsoft.com/office/drawing/2014/main" id="{B55DDF29-158F-9CB7-E5FE-172BDB3068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1908" y="1219337"/>
            <a:ext cx="3974424" cy="253315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10">
            <a:extLst>
              <a:ext uri="{FF2B5EF4-FFF2-40B4-BE49-F238E27FC236}">
                <a16:creationId xmlns:a16="http://schemas.microsoft.com/office/drawing/2014/main" id="{32F8CE99-0CB3-F197-6314-45D36CB34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6609" y="3898505"/>
            <a:ext cx="2485877" cy="18644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 name="Picture 7">
            <a:extLst>
              <a:ext uri="{FF2B5EF4-FFF2-40B4-BE49-F238E27FC236}">
                <a16:creationId xmlns:a16="http://schemas.microsoft.com/office/drawing/2014/main" id="{C4E59C9C-FFD0-4277-F91A-BCDB5445E4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46088" y="3898505"/>
            <a:ext cx="2062600" cy="22688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A38B1777-76B3-EE50-46C2-A5CEFC43E5A4}"/>
              </a:ext>
            </a:extLst>
          </p:cNvPr>
          <p:cNvSpPr txBox="1">
            <a:spLocks/>
          </p:cNvSpPr>
          <p:nvPr/>
        </p:nvSpPr>
        <p:spPr>
          <a:xfrm>
            <a:off x="0" y="0"/>
            <a:ext cx="836022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Standards</a:t>
            </a:r>
          </a:p>
        </p:txBody>
      </p:sp>
      <p:pic>
        <p:nvPicPr>
          <p:cNvPr id="4" name="Picture 3">
            <a:extLst>
              <a:ext uri="{FF2B5EF4-FFF2-40B4-BE49-F238E27FC236}">
                <a16:creationId xmlns:a16="http://schemas.microsoft.com/office/drawing/2014/main" id="{D8D24508-03E3-E857-7C69-420F7B185A18}"/>
              </a:ext>
            </a:extLst>
          </p:cNvPr>
          <p:cNvPicPr>
            <a:picLocks noChangeAspect="1"/>
          </p:cNvPicPr>
          <p:nvPr/>
        </p:nvPicPr>
        <p:blipFill>
          <a:blip r:embed="rId8"/>
          <a:stretch>
            <a:fillRect/>
          </a:stretch>
        </p:blipFill>
        <p:spPr>
          <a:xfrm>
            <a:off x="10295397" y="5722154"/>
            <a:ext cx="1835055" cy="1048603"/>
          </a:xfrm>
          <a:prstGeom prst="rect">
            <a:avLst/>
          </a:prstGeom>
        </p:spPr>
      </p:pic>
      <p:pic>
        <p:nvPicPr>
          <p:cNvPr id="5" name="Picture 4" descr="A logo with a circular design&#10;&#10;Description automatically generated with medium confidence">
            <a:extLst>
              <a:ext uri="{FF2B5EF4-FFF2-40B4-BE49-F238E27FC236}">
                <a16:creationId xmlns:a16="http://schemas.microsoft.com/office/drawing/2014/main" id="{939F3646-B722-9B44-0CFA-7A0D0A919C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190930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66072-8055-3A45-59AE-BE3EC31A8C6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614D0B0-6B66-0119-6F89-21D2D381A624}"/>
              </a:ext>
            </a:extLst>
          </p:cNvPr>
          <p:cNvSpPr>
            <a:spLocks noGrp="1"/>
          </p:cNvSpPr>
          <p:nvPr>
            <p:ph type="title"/>
          </p:nvPr>
        </p:nvSpPr>
        <p:spPr/>
        <p:txBody>
          <a:bodyPr>
            <a:normAutofit/>
          </a:bodyPr>
          <a:lstStyle/>
          <a:p>
            <a:r>
              <a:rPr lang="en-AU" sz="2800" dirty="0">
                <a:latin typeface="Arial" panose="020B0604020202020204" pitchFamily="34" charset="0"/>
              </a:rPr>
              <a:t>OUTLINE</a:t>
            </a:r>
            <a:endParaRPr lang="de-DE" sz="2800" dirty="0">
              <a:latin typeface="Arial" panose="020B0604020202020204" pitchFamily="34" charset="0"/>
            </a:endParaRPr>
          </a:p>
        </p:txBody>
      </p:sp>
      <p:sp>
        <p:nvSpPr>
          <p:cNvPr id="3" name="Inhaltsplatzhalter 2">
            <a:extLst>
              <a:ext uri="{FF2B5EF4-FFF2-40B4-BE49-F238E27FC236}">
                <a16:creationId xmlns:a16="http://schemas.microsoft.com/office/drawing/2014/main" id="{8897FE1C-047B-E8FC-C083-75C7CF9EE503}"/>
              </a:ext>
            </a:extLst>
          </p:cNvPr>
          <p:cNvSpPr>
            <a:spLocks noGrp="1"/>
          </p:cNvSpPr>
          <p:nvPr>
            <p:ph idx="1"/>
          </p:nvPr>
        </p:nvSpPr>
        <p:spPr>
          <a:xfrm>
            <a:off x="838199" y="1807558"/>
            <a:ext cx="8999484" cy="3061206"/>
          </a:xfrm>
        </p:spPr>
        <p:txBody>
          <a:bodyPr>
            <a:noAutofit/>
          </a:bodyPr>
          <a:lstStyle/>
          <a:p>
            <a:pPr marL="457200" indent="-457200">
              <a:lnSpc>
                <a:spcPct val="150000"/>
              </a:lnSpc>
              <a:spcBef>
                <a:spcPts val="0"/>
              </a:spcBef>
              <a:buFont typeface="+mj-lt"/>
              <a:buAutoNum type="arabicPeriod"/>
            </a:pPr>
            <a:r>
              <a:rPr lang="en-US" sz="2200" b="1" dirty="0">
                <a:solidFill>
                  <a:schemeClr val="accent2">
                    <a:lumMod val="75000"/>
                  </a:schemeClr>
                </a:solidFill>
              </a:rPr>
              <a:t>Introduction</a:t>
            </a:r>
          </a:p>
          <a:p>
            <a:pPr marL="457200" indent="-457200">
              <a:spcBef>
                <a:spcPts val="1200"/>
              </a:spcBef>
              <a:buFont typeface="+mj-lt"/>
              <a:buAutoNum type="arabicPeriod"/>
            </a:pPr>
            <a:r>
              <a:rPr lang="en-GB" sz="2200" b="1" dirty="0">
                <a:solidFill>
                  <a:schemeClr val="accent2">
                    <a:lumMod val="75000"/>
                  </a:schemeClr>
                </a:solidFill>
              </a:rPr>
              <a:t>Challenges faced by public users of geodetic data</a:t>
            </a:r>
          </a:p>
          <a:p>
            <a:pPr marL="457200" indent="-457200">
              <a:spcBef>
                <a:spcPts val="1200"/>
              </a:spcBef>
              <a:buFont typeface="+mj-lt"/>
              <a:buAutoNum type="arabicPeriod"/>
            </a:pPr>
            <a:r>
              <a:rPr lang="en-GB" sz="4000" b="1" dirty="0">
                <a:solidFill>
                  <a:srgbClr val="006699"/>
                </a:solidFill>
              </a:rPr>
              <a:t>Ideal scenario of standardized infrastructure</a:t>
            </a:r>
          </a:p>
          <a:p>
            <a:pPr marL="457200" indent="-457200">
              <a:spcBef>
                <a:spcPts val="1200"/>
              </a:spcBef>
              <a:buFont typeface="+mj-lt"/>
              <a:buAutoNum type="arabicPeriod"/>
            </a:pPr>
            <a:r>
              <a:rPr lang="en-US" sz="2200" b="1" dirty="0" err="1">
                <a:solidFill>
                  <a:schemeClr val="accent2">
                    <a:lumMod val="75000"/>
                  </a:schemeClr>
                </a:solidFill>
              </a:rPr>
              <a:t>GeodesyML</a:t>
            </a:r>
            <a:endParaRPr lang="en-US" sz="2200" b="1" dirty="0">
              <a:solidFill>
                <a:schemeClr val="accent2">
                  <a:lumMod val="75000"/>
                </a:schemeClr>
              </a:solidFill>
            </a:endParaRPr>
          </a:p>
          <a:p>
            <a:pPr marL="457200" indent="-457200">
              <a:spcBef>
                <a:spcPts val="600"/>
              </a:spcBef>
              <a:buFont typeface="+mj-lt"/>
              <a:buAutoNum type="arabicPeriod"/>
            </a:pPr>
            <a:r>
              <a:rPr lang="en-GB" sz="2200" b="1" dirty="0">
                <a:solidFill>
                  <a:schemeClr val="accent2">
                    <a:lumMod val="75000"/>
                  </a:schemeClr>
                </a:solidFill>
              </a:rPr>
              <a:t>Summary and conclusions</a:t>
            </a:r>
          </a:p>
        </p:txBody>
      </p:sp>
      <p:sp>
        <p:nvSpPr>
          <p:cNvPr id="6" name="Footer Placeholder 5">
            <a:extLst>
              <a:ext uri="{FF2B5EF4-FFF2-40B4-BE49-F238E27FC236}">
                <a16:creationId xmlns:a16="http://schemas.microsoft.com/office/drawing/2014/main" id="{1E054B0D-7CC6-5EE8-A4AD-C7BC5C1717E4}"/>
              </a:ext>
            </a:extLst>
          </p:cNvPr>
          <p:cNvSpPr>
            <a:spLocks noGrp="1"/>
          </p:cNvSpPr>
          <p:nvPr>
            <p:ph type="ftr" sz="quarter" idx="11"/>
          </p:nvPr>
        </p:nvSpPr>
        <p:spPr/>
        <p:txBody>
          <a:bodyPr/>
          <a:lstStyle/>
          <a:p>
            <a:fld id="{47DF31F5-2E7D-4A97-961F-21FABE93410E}" type="slidenum">
              <a:rPr lang="de-DE" sz="1000" smtClean="0"/>
              <a:t>14</a:t>
            </a:fld>
            <a:endParaRPr lang="de-DE" sz="1000" dirty="0"/>
          </a:p>
        </p:txBody>
      </p:sp>
      <p:sp>
        <p:nvSpPr>
          <p:cNvPr id="7" name="Free-form: Shape 6">
            <a:extLst>
              <a:ext uri="{FF2B5EF4-FFF2-40B4-BE49-F238E27FC236}">
                <a16:creationId xmlns:a16="http://schemas.microsoft.com/office/drawing/2014/main" id="{DF47E4D3-1DBC-BD28-1F98-5387D46EF8A4}"/>
              </a:ext>
            </a:extLst>
          </p:cNvPr>
          <p:cNvSpPr/>
          <p:nvPr/>
        </p:nvSpPr>
        <p:spPr>
          <a:xfrm>
            <a:off x="-121186" y="0"/>
            <a:ext cx="13121090" cy="7293166"/>
          </a:xfrm>
          <a:custGeom>
            <a:avLst/>
            <a:gdLst>
              <a:gd name="connsiteX0" fmla="*/ 959385 w 13121090"/>
              <a:gd name="connsiteY0" fmla="*/ 2875402 h 7293166"/>
              <a:gd name="connsiteX1" fmla="*/ 959385 w 13121090"/>
              <a:gd name="connsiteY1" fmla="*/ 4351663 h 7293166"/>
              <a:gd name="connsiteX2" fmla="*/ 9430439 w 13121090"/>
              <a:gd name="connsiteY2" fmla="*/ 4351663 h 7293166"/>
              <a:gd name="connsiteX3" fmla="*/ 9430439 w 13121090"/>
              <a:gd name="connsiteY3" fmla="*/ 2875402 h 7293166"/>
              <a:gd name="connsiteX4" fmla="*/ 0 w 13121090"/>
              <a:gd name="connsiteY4" fmla="*/ 0 h 7293166"/>
              <a:gd name="connsiteX5" fmla="*/ 13121090 w 13121090"/>
              <a:gd name="connsiteY5" fmla="*/ 0 h 7293166"/>
              <a:gd name="connsiteX6" fmla="*/ 13121090 w 13121090"/>
              <a:gd name="connsiteY6" fmla="*/ 7293166 h 7293166"/>
              <a:gd name="connsiteX7" fmla="*/ 0 w 13121090"/>
              <a:gd name="connsiteY7" fmla="*/ 7293166 h 72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21090" h="7293166">
                <a:moveTo>
                  <a:pt x="959385" y="2875402"/>
                </a:moveTo>
                <a:lnTo>
                  <a:pt x="959385" y="4351663"/>
                </a:lnTo>
                <a:lnTo>
                  <a:pt x="9430439" y="4351663"/>
                </a:lnTo>
                <a:lnTo>
                  <a:pt x="9430439" y="2875402"/>
                </a:lnTo>
                <a:close/>
                <a:moveTo>
                  <a:pt x="0" y="0"/>
                </a:moveTo>
                <a:lnTo>
                  <a:pt x="13121090" y="0"/>
                </a:lnTo>
                <a:lnTo>
                  <a:pt x="13121090" y="7293166"/>
                </a:lnTo>
                <a:lnTo>
                  <a:pt x="0" y="7293166"/>
                </a:lnTo>
                <a:close/>
              </a:path>
            </a:pathLst>
          </a:custGeom>
          <a:solidFill>
            <a:srgbClr val="DDDDD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23912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A34C48-7A5F-4497-A8CB-FE0FF6C8B797}"/>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Title 2">
            <a:extLst>
              <a:ext uri="{FF2B5EF4-FFF2-40B4-BE49-F238E27FC236}">
                <a16:creationId xmlns:a16="http://schemas.microsoft.com/office/drawing/2014/main" id="{447B508C-E431-CB15-87C0-46268DCF6A4C}"/>
              </a:ext>
            </a:extLst>
          </p:cNvPr>
          <p:cNvSpPr txBox="1">
            <a:spLocks/>
          </p:cNvSpPr>
          <p:nvPr/>
        </p:nvSpPr>
        <p:spPr>
          <a:xfrm>
            <a:off x="1" y="0"/>
            <a:ext cx="4769922"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Imagine …</a:t>
            </a:r>
          </a:p>
        </p:txBody>
      </p:sp>
      <p:pic>
        <p:nvPicPr>
          <p:cNvPr id="46" name="Picture 45">
            <a:extLst>
              <a:ext uri="{FF2B5EF4-FFF2-40B4-BE49-F238E27FC236}">
                <a16:creationId xmlns:a16="http://schemas.microsoft.com/office/drawing/2014/main" id="{E89CB413-077A-9DC8-6C51-BE0B3F161655}"/>
              </a:ext>
            </a:extLst>
          </p:cNvPr>
          <p:cNvPicPr>
            <a:picLocks noChangeAspect="1"/>
          </p:cNvPicPr>
          <p:nvPr/>
        </p:nvPicPr>
        <p:blipFill>
          <a:blip r:embed="rId2"/>
          <a:stretch>
            <a:fillRect/>
          </a:stretch>
        </p:blipFill>
        <p:spPr>
          <a:xfrm>
            <a:off x="10295397" y="5722154"/>
            <a:ext cx="1835055" cy="1048603"/>
          </a:xfrm>
          <a:prstGeom prst="rect">
            <a:avLst/>
          </a:prstGeom>
        </p:spPr>
      </p:pic>
      <p:pic>
        <p:nvPicPr>
          <p:cNvPr id="47" name="Picture 46" descr="A logo with a circular design&#10;&#10;Description automatically generated with medium confidence">
            <a:extLst>
              <a:ext uri="{FF2B5EF4-FFF2-40B4-BE49-F238E27FC236}">
                <a16:creationId xmlns:a16="http://schemas.microsoft.com/office/drawing/2014/main" id="{721A32AC-A33E-5359-3FCB-39F8639E77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4" name="Footer Placeholder 3">
            <a:extLst>
              <a:ext uri="{FF2B5EF4-FFF2-40B4-BE49-F238E27FC236}">
                <a16:creationId xmlns:a16="http://schemas.microsoft.com/office/drawing/2014/main" id="{E372167A-3B21-9A9E-7924-7EB47734E5BD}"/>
              </a:ext>
            </a:extLst>
          </p:cNvPr>
          <p:cNvSpPr>
            <a:spLocks noGrp="1"/>
          </p:cNvSpPr>
          <p:nvPr>
            <p:ph type="ftr" sz="quarter" idx="15"/>
          </p:nvPr>
        </p:nvSpPr>
        <p:spPr/>
        <p:txBody>
          <a:bodyPr/>
          <a:lstStyle/>
          <a:p>
            <a:endParaRPr lang="de-DE"/>
          </a:p>
        </p:txBody>
      </p:sp>
      <p:sp>
        <p:nvSpPr>
          <p:cNvPr id="5" name="Flowchart: Connector 4">
            <a:extLst>
              <a:ext uri="{FF2B5EF4-FFF2-40B4-BE49-F238E27FC236}">
                <a16:creationId xmlns:a16="http://schemas.microsoft.com/office/drawing/2014/main" id="{AD4D9A0A-1F50-5E93-CE58-0EF029ACF6FA}"/>
              </a:ext>
            </a:extLst>
          </p:cNvPr>
          <p:cNvSpPr>
            <a:spLocks/>
          </p:cNvSpPr>
          <p:nvPr/>
        </p:nvSpPr>
        <p:spPr bwMode="auto">
          <a:xfrm>
            <a:off x="7544744" y="2582440"/>
            <a:ext cx="1800000" cy="1800000"/>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Calibri" panose="020F0502020204030204" pitchFamily="34" charset="0"/>
              </a:rPr>
              <a:t>IGS Analysis </a:t>
            </a:r>
            <a:r>
              <a:rPr kumimoji="0" lang="en-AU" sz="1600" b="0" i="0" u="none" strike="noStrike" cap="none" normalizeH="0" baseline="0" dirty="0" err="1">
                <a:ln>
                  <a:noFill/>
                </a:ln>
                <a:solidFill>
                  <a:schemeClr val="tx1"/>
                </a:solidFill>
                <a:effectLst/>
                <a:latin typeface="Calibri" panose="020F0502020204030204" pitchFamily="34" charset="0"/>
              </a:rPr>
              <a:t>Center</a:t>
            </a:r>
            <a:r>
              <a:rPr kumimoji="0" lang="en-AU" sz="1600" b="0" i="0" u="none" strike="noStrike" cap="none" normalizeH="0" baseline="0" dirty="0">
                <a:ln>
                  <a:noFill/>
                </a:ln>
                <a:solidFill>
                  <a:schemeClr val="tx1"/>
                </a:solidFill>
                <a:effectLst/>
                <a:latin typeface="Calibri" panose="020F0502020204030204" pitchFamily="34" charset="0"/>
              </a:rPr>
              <a:t> Coordinator</a:t>
            </a:r>
          </a:p>
        </p:txBody>
      </p:sp>
      <p:sp>
        <p:nvSpPr>
          <p:cNvPr id="6" name="Flowchart: Connector 5">
            <a:extLst>
              <a:ext uri="{FF2B5EF4-FFF2-40B4-BE49-F238E27FC236}">
                <a16:creationId xmlns:a16="http://schemas.microsoft.com/office/drawing/2014/main" id="{14574E1C-BEA8-8D7E-4A6C-A213A9AC7231}"/>
              </a:ext>
            </a:extLst>
          </p:cNvPr>
          <p:cNvSpPr>
            <a:spLocks/>
          </p:cNvSpPr>
          <p:nvPr/>
        </p:nvSpPr>
        <p:spPr bwMode="auto">
          <a:xfrm>
            <a:off x="4808240" y="672815"/>
            <a:ext cx="1800000" cy="1800000"/>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r>
              <a:rPr lang="en-AU" sz="1600" dirty="0">
                <a:latin typeface="Calibri" panose="020F0502020204030204" pitchFamily="34" charset="0"/>
              </a:rPr>
              <a:t>IGS Analysis </a:t>
            </a:r>
            <a:r>
              <a:rPr lang="en-AU" sz="1600" dirty="0" err="1">
                <a:latin typeface="Calibri" panose="020F0502020204030204" pitchFamily="34" charset="0"/>
              </a:rPr>
              <a:t>Centers</a:t>
            </a:r>
            <a:endParaRPr lang="en-AU" sz="1600" dirty="0">
              <a:latin typeface="Calibri" panose="020F0502020204030204" pitchFamily="34" charset="0"/>
            </a:endParaRPr>
          </a:p>
        </p:txBody>
      </p:sp>
      <p:sp>
        <p:nvSpPr>
          <p:cNvPr id="7" name="Flowchart: Connector 6">
            <a:extLst>
              <a:ext uri="{FF2B5EF4-FFF2-40B4-BE49-F238E27FC236}">
                <a16:creationId xmlns:a16="http://schemas.microsoft.com/office/drawing/2014/main" id="{FAF33488-D0FA-46DD-4DB9-178A532CA029}"/>
              </a:ext>
            </a:extLst>
          </p:cNvPr>
          <p:cNvSpPr>
            <a:spLocks/>
          </p:cNvSpPr>
          <p:nvPr/>
        </p:nvSpPr>
        <p:spPr bwMode="auto">
          <a:xfrm>
            <a:off x="4952056" y="744823"/>
            <a:ext cx="1800000" cy="1800000"/>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r>
              <a:rPr lang="en-AU" sz="1600" dirty="0">
                <a:latin typeface="Calibri" panose="020F0502020204030204" pitchFamily="34" charset="0"/>
              </a:rPr>
              <a:t>IGS Analysis </a:t>
            </a:r>
            <a:r>
              <a:rPr lang="en-AU" sz="1600" dirty="0" err="1">
                <a:latin typeface="Calibri" panose="020F0502020204030204" pitchFamily="34" charset="0"/>
              </a:rPr>
              <a:t>Centers</a:t>
            </a:r>
            <a:endParaRPr lang="en-AU" sz="1600" dirty="0">
              <a:latin typeface="Calibri" panose="020F0502020204030204" pitchFamily="34" charset="0"/>
            </a:endParaRPr>
          </a:p>
        </p:txBody>
      </p:sp>
      <p:sp>
        <p:nvSpPr>
          <p:cNvPr id="8" name="Flowchart: Connector 7">
            <a:extLst>
              <a:ext uri="{FF2B5EF4-FFF2-40B4-BE49-F238E27FC236}">
                <a16:creationId xmlns:a16="http://schemas.microsoft.com/office/drawing/2014/main" id="{DEDE3CE2-E908-C7A5-05C8-997D521CDAC8}"/>
              </a:ext>
            </a:extLst>
          </p:cNvPr>
          <p:cNvSpPr>
            <a:spLocks/>
          </p:cNvSpPr>
          <p:nvPr/>
        </p:nvSpPr>
        <p:spPr bwMode="auto">
          <a:xfrm>
            <a:off x="5096072" y="816831"/>
            <a:ext cx="1800000" cy="1800000"/>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r>
              <a:rPr lang="en-AU" sz="1600" dirty="0">
                <a:latin typeface="Calibri" panose="020F0502020204030204" pitchFamily="34" charset="0"/>
              </a:rPr>
              <a:t>IGS Analysis </a:t>
            </a:r>
            <a:r>
              <a:rPr lang="en-AU" sz="1600" dirty="0" err="1">
                <a:latin typeface="Calibri" panose="020F0502020204030204" pitchFamily="34" charset="0"/>
              </a:rPr>
              <a:t>Centers</a:t>
            </a:r>
            <a:endParaRPr lang="en-AU" sz="1600" dirty="0">
              <a:latin typeface="Calibri" panose="020F0502020204030204" pitchFamily="34" charset="0"/>
            </a:endParaRPr>
          </a:p>
        </p:txBody>
      </p:sp>
      <p:sp>
        <p:nvSpPr>
          <p:cNvPr id="9" name="Flowchart: Connector 8">
            <a:extLst>
              <a:ext uri="{FF2B5EF4-FFF2-40B4-BE49-F238E27FC236}">
                <a16:creationId xmlns:a16="http://schemas.microsoft.com/office/drawing/2014/main" id="{20ADA954-4080-35F5-A5A2-2890D72C7090}"/>
              </a:ext>
            </a:extLst>
          </p:cNvPr>
          <p:cNvSpPr>
            <a:spLocks/>
          </p:cNvSpPr>
          <p:nvPr/>
        </p:nvSpPr>
        <p:spPr bwMode="auto">
          <a:xfrm>
            <a:off x="2359968" y="2401407"/>
            <a:ext cx="1800000" cy="1800000"/>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r>
              <a:rPr lang="en-AU" sz="1600" dirty="0">
                <a:latin typeface="Calibri" panose="020F0502020204030204" pitchFamily="34" charset="0"/>
              </a:rPr>
              <a:t>IGS Analysis </a:t>
            </a:r>
            <a:r>
              <a:rPr lang="en-AU" sz="1600" dirty="0" err="1">
                <a:latin typeface="Calibri" panose="020F0502020204030204" pitchFamily="34" charset="0"/>
              </a:rPr>
              <a:t>Centers</a:t>
            </a:r>
            <a:endParaRPr lang="en-AU" sz="1600" dirty="0">
              <a:latin typeface="Calibri" panose="020F0502020204030204" pitchFamily="34" charset="0"/>
            </a:endParaRPr>
          </a:p>
        </p:txBody>
      </p:sp>
      <p:sp>
        <p:nvSpPr>
          <p:cNvPr id="10" name="Flowchart: Connector 9">
            <a:extLst>
              <a:ext uri="{FF2B5EF4-FFF2-40B4-BE49-F238E27FC236}">
                <a16:creationId xmlns:a16="http://schemas.microsoft.com/office/drawing/2014/main" id="{5515B518-54A7-E504-B298-C3B72E364917}"/>
              </a:ext>
            </a:extLst>
          </p:cNvPr>
          <p:cNvSpPr>
            <a:spLocks/>
          </p:cNvSpPr>
          <p:nvPr/>
        </p:nvSpPr>
        <p:spPr bwMode="auto">
          <a:xfrm>
            <a:off x="2503784" y="2473415"/>
            <a:ext cx="1800000" cy="1800000"/>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r>
              <a:rPr lang="en-AU" sz="1600" dirty="0">
                <a:latin typeface="Calibri" panose="020F0502020204030204" pitchFamily="34" charset="0"/>
              </a:rPr>
              <a:t>IGS Analysis </a:t>
            </a:r>
            <a:r>
              <a:rPr lang="en-AU" sz="1600" dirty="0" err="1">
                <a:latin typeface="Calibri" panose="020F0502020204030204" pitchFamily="34" charset="0"/>
              </a:rPr>
              <a:t>Centers</a:t>
            </a:r>
            <a:endParaRPr lang="en-AU" sz="1600" dirty="0">
              <a:latin typeface="Calibri" panose="020F0502020204030204" pitchFamily="34" charset="0"/>
            </a:endParaRPr>
          </a:p>
        </p:txBody>
      </p:sp>
      <p:sp>
        <p:nvSpPr>
          <p:cNvPr id="11" name="Flowchart: Connector 10">
            <a:extLst>
              <a:ext uri="{FF2B5EF4-FFF2-40B4-BE49-F238E27FC236}">
                <a16:creationId xmlns:a16="http://schemas.microsoft.com/office/drawing/2014/main" id="{EE4654AC-EEF7-CA65-194C-034BE22DF34E}"/>
              </a:ext>
            </a:extLst>
          </p:cNvPr>
          <p:cNvSpPr>
            <a:spLocks/>
          </p:cNvSpPr>
          <p:nvPr/>
        </p:nvSpPr>
        <p:spPr bwMode="auto">
          <a:xfrm>
            <a:off x="2647800" y="2545423"/>
            <a:ext cx="1800000" cy="1800000"/>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r>
              <a:rPr lang="en-AU" sz="1600" dirty="0">
                <a:latin typeface="Calibri" panose="020F0502020204030204" pitchFamily="34" charset="0"/>
              </a:rPr>
              <a:t>IGS Analysis </a:t>
            </a:r>
            <a:r>
              <a:rPr lang="en-AU" sz="1600" dirty="0" err="1">
                <a:latin typeface="Calibri" panose="020F0502020204030204" pitchFamily="34" charset="0"/>
              </a:rPr>
              <a:t>Centers</a:t>
            </a:r>
            <a:endParaRPr lang="en-AU" sz="1600" dirty="0">
              <a:latin typeface="Calibri" panose="020F0502020204030204" pitchFamily="34" charset="0"/>
            </a:endParaRPr>
          </a:p>
        </p:txBody>
      </p:sp>
      <p:sp>
        <p:nvSpPr>
          <p:cNvPr id="13" name="Flowchart: Connector 12">
            <a:extLst>
              <a:ext uri="{FF2B5EF4-FFF2-40B4-BE49-F238E27FC236}">
                <a16:creationId xmlns:a16="http://schemas.microsoft.com/office/drawing/2014/main" id="{A382AD91-8FB7-6FF3-8827-3ED258D69E74}"/>
              </a:ext>
            </a:extLst>
          </p:cNvPr>
          <p:cNvSpPr>
            <a:spLocks/>
          </p:cNvSpPr>
          <p:nvPr/>
        </p:nvSpPr>
        <p:spPr bwMode="auto">
          <a:xfrm>
            <a:off x="5229944" y="4921481"/>
            <a:ext cx="1800000" cy="1799994"/>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b="0" i="0" u="none" strike="noStrike" cap="none" normalizeH="0" baseline="0" dirty="0">
                <a:ln>
                  <a:noFill/>
                </a:ln>
                <a:solidFill>
                  <a:schemeClr val="tx1"/>
                </a:solidFill>
                <a:effectLst/>
                <a:latin typeface="Calibri" panose="020F0502020204030204" pitchFamily="34" charset="0"/>
              </a:rPr>
              <a:t>Global</a:t>
            </a:r>
            <a:r>
              <a:rPr kumimoji="0" lang="en-AU" b="0" i="0" u="none" strike="noStrike" cap="none" normalizeH="0" dirty="0">
                <a:ln>
                  <a:noFill/>
                </a:ln>
                <a:solidFill>
                  <a:schemeClr val="tx1"/>
                </a:solidFill>
                <a:effectLst/>
                <a:latin typeface="Calibri" panose="020F0502020204030204" pitchFamily="34" charset="0"/>
              </a:rPr>
              <a:t> Data Centers</a:t>
            </a:r>
            <a:endParaRPr kumimoji="0" lang="en-AU" b="0" i="0" u="none" strike="noStrike" cap="none" normalizeH="0" baseline="0" dirty="0">
              <a:ln>
                <a:noFill/>
              </a:ln>
              <a:solidFill>
                <a:schemeClr val="tx1"/>
              </a:solidFill>
              <a:effectLst/>
              <a:latin typeface="Calibri" panose="020F0502020204030204" pitchFamily="34" charset="0"/>
            </a:endParaRPr>
          </a:p>
        </p:txBody>
      </p:sp>
      <p:sp>
        <p:nvSpPr>
          <p:cNvPr id="14" name="Flowchart: Connector 13">
            <a:extLst>
              <a:ext uri="{FF2B5EF4-FFF2-40B4-BE49-F238E27FC236}">
                <a16:creationId xmlns:a16="http://schemas.microsoft.com/office/drawing/2014/main" id="{95C6C8FD-8477-5D65-01AE-FBD5399C58BB}"/>
              </a:ext>
            </a:extLst>
          </p:cNvPr>
          <p:cNvSpPr>
            <a:spLocks/>
          </p:cNvSpPr>
          <p:nvPr/>
        </p:nvSpPr>
        <p:spPr bwMode="auto">
          <a:xfrm>
            <a:off x="2792016" y="2606910"/>
            <a:ext cx="1800000" cy="1800000"/>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r>
              <a:rPr lang="en-AU" sz="1600" dirty="0">
                <a:latin typeface="Calibri" panose="020F0502020204030204" pitchFamily="34" charset="0"/>
              </a:rPr>
              <a:t>IGS Analysis </a:t>
            </a:r>
            <a:r>
              <a:rPr lang="en-AU" sz="1600" dirty="0" err="1">
                <a:latin typeface="Calibri" panose="020F0502020204030204" pitchFamily="34" charset="0"/>
              </a:rPr>
              <a:t>Centers</a:t>
            </a:r>
            <a:endParaRPr lang="en-AU" sz="1600" dirty="0">
              <a:latin typeface="Calibri" panose="020F0502020204030204" pitchFamily="34" charset="0"/>
            </a:endParaRPr>
          </a:p>
        </p:txBody>
      </p:sp>
      <p:sp>
        <p:nvSpPr>
          <p:cNvPr id="15" name="Flowchart: Connector 14">
            <a:extLst>
              <a:ext uri="{FF2B5EF4-FFF2-40B4-BE49-F238E27FC236}">
                <a16:creationId xmlns:a16="http://schemas.microsoft.com/office/drawing/2014/main" id="{B6F36667-642E-BED5-A22D-E4A47350CD9D}"/>
              </a:ext>
            </a:extLst>
          </p:cNvPr>
          <p:cNvSpPr>
            <a:spLocks/>
          </p:cNvSpPr>
          <p:nvPr/>
        </p:nvSpPr>
        <p:spPr bwMode="auto">
          <a:xfrm>
            <a:off x="5239888" y="888839"/>
            <a:ext cx="1800000" cy="1800000"/>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r>
              <a:rPr lang="en-AU" sz="1600" dirty="0">
                <a:latin typeface="Calibri" panose="020F0502020204030204" pitchFamily="34" charset="0"/>
              </a:rPr>
              <a:t>IGS Data </a:t>
            </a:r>
            <a:r>
              <a:rPr lang="en-AU" sz="1600" dirty="0" err="1">
                <a:latin typeface="Calibri" panose="020F0502020204030204" pitchFamily="34" charset="0"/>
              </a:rPr>
              <a:t>Centers</a:t>
            </a:r>
            <a:endParaRPr lang="en-AU" sz="1600" dirty="0">
              <a:latin typeface="Calibri" panose="020F0502020204030204" pitchFamily="34" charset="0"/>
            </a:endParaRPr>
          </a:p>
        </p:txBody>
      </p:sp>
      <p:sp>
        <p:nvSpPr>
          <p:cNvPr id="16" name="Flowchart: Connector 15">
            <a:extLst>
              <a:ext uri="{FF2B5EF4-FFF2-40B4-BE49-F238E27FC236}">
                <a16:creationId xmlns:a16="http://schemas.microsoft.com/office/drawing/2014/main" id="{77523380-C761-9D71-365E-1334400535FF}"/>
              </a:ext>
            </a:extLst>
          </p:cNvPr>
          <p:cNvSpPr>
            <a:spLocks/>
          </p:cNvSpPr>
          <p:nvPr/>
        </p:nvSpPr>
        <p:spPr bwMode="auto">
          <a:xfrm>
            <a:off x="7688760" y="2617231"/>
            <a:ext cx="1800000" cy="1800000"/>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chemeClr val="tx1"/>
                </a:solidFill>
                <a:effectLst/>
                <a:latin typeface="Calibri" panose="020F0502020204030204" pitchFamily="34" charset="0"/>
              </a:rPr>
              <a:t>IGS Analysis </a:t>
            </a:r>
            <a:r>
              <a:rPr kumimoji="0" lang="en-AU" sz="1600" b="0" i="0" u="none" strike="noStrike" cap="none" normalizeH="0" baseline="0" dirty="0" err="1">
                <a:ln>
                  <a:noFill/>
                </a:ln>
                <a:solidFill>
                  <a:schemeClr val="tx1"/>
                </a:solidFill>
                <a:effectLst/>
                <a:latin typeface="Calibri" panose="020F0502020204030204" pitchFamily="34" charset="0"/>
              </a:rPr>
              <a:t>Center</a:t>
            </a:r>
            <a:r>
              <a:rPr kumimoji="0" lang="en-AU" sz="1600" b="0" i="0" u="none" strike="noStrike" cap="none" normalizeH="0" baseline="0" dirty="0">
                <a:ln>
                  <a:noFill/>
                </a:ln>
                <a:solidFill>
                  <a:schemeClr val="tx1"/>
                </a:solidFill>
                <a:effectLst/>
                <a:latin typeface="Calibri" panose="020F0502020204030204" pitchFamily="34" charset="0"/>
              </a:rPr>
              <a:t> Coordinator</a:t>
            </a:r>
          </a:p>
        </p:txBody>
      </p:sp>
      <p:sp>
        <p:nvSpPr>
          <p:cNvPr id="17" name="Flowchart: Connector 16">
            <a:extLst>
              <a:ext uri="{FF2B5EF4-FFF2-40B4-BE49-F238E27FC236}">
                <a16:creationId xmlns:a16="http://schemas.microsoft.com/office/drawing/2014/main" id="{B083857F-D8DB-BF76-77B9-221A4B608DF6}"/>
              </a:ext>
            </a:extLst>
          </p:cNvPr>
          <p:cNvSpPr/>
          <p:nvPr/>
        </p:nvSpPr>
        <p:spPr bwMode="auto">
          <a:xfrm>
            <a:off x="5149888" y="4885303"/>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8" name="Flowchart: Connector 17">
            <a:extLst>
              <a:ext uri="{FF2B5EF4-FFF2-40B4-BE49-F238E27FC236}">
                <a16:creationId xmlns:a16="http://schemas.microsoft.com/office/drawing/2014/main" id="{A9129814-2300-E07F-AEBA-D807370E2538}"/>
              </a:ext>
            </a:extLst>
          </p:cNvPr>
          <p:cNvSpPr/>
          <p:nvPr/>
        </p:nvSpPr>
        <p:spPr bwMode="auto">
          <a:xfrm>
            <a:off x="4880248" y="4669279"/>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9" name="Flowchart: Connector 18">
            <a:extLst>
              <a:ext uri="{FF2B5EF4-FFF2-40B4-BE49-F238E27FC236}">
                <a16:creationId xmlns:a16="http://schemas.microsoft.com/office/drawing/2014/main" id="{A4563FA8-8044-4F98-AB56-6E123BDB79A9}"/>
              </a:ext>
            </a:extLst>
          </p:cNvPr>
          <p:cNvSpPr/>
          <p:nvPr/>
        </p:nvSpPr>
        <p:spPr bwMode="auto">
          <a:xfrm>
            <a:off x="4628240" y="4453255"/>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0" name="Flowchart: Connector 19">
            <a:extLst>
              <a:ext uri="{FF2B5EF4-FFF2-40B4-BE49-F238E27FC236}">
                <a16:creationId xmlns:a16="http://schemas.microsoft.com/office/drawing/2014/main" id="{C0011288-FD10-A203-C2AD-A2B0B6527ABE}"/>
              </a:ext>
            </a:extLst>
          </p:cNvPr>
          <p:cNvSpPr/>
          <p:nvPr/>
        </p:nvSpPr>
        <p:spPr bwMode="auto">
          <a:xfrm>
            <a:off x="4376192" y="4237231"/>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1" name="Flowchart: Connector 20">
            <a:extLst>
              <a:ext uri="{FF2B5EF4-FFF2-40B4-BE49-F238E27FC236}">
                <a16:creationId xmlns:a16="http://schemas.microsoft.com/office/drawing/2014/main" id="{26A32D5B-15F0-7902-65F1-DFBDAABEF506}"/>
              </a:ext>
            </a:extLst>
          </p:cNvPr>
          <p:cNvSpPr/>
          <p:nvPr/>
        </p:nvSpPr>
        <p:spPr bwMode="auto">
          <a:xfrm>
            <a:off x="6032376" y="4525263"/>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2" name="Flowchart: Connector 21">
            <a:extLst>
              <a:ext uri="{FF2B5EF4-FFF2-40B4-BE49-F238E27FC236}">
                <a16:creationId xmlns:a16="http://schemas.microsoft.com/office/drawing/2014/main" id="{DADF4969-96B5-76E9-AC51-1C4416BC24BE}"/>
              </a:ext>
            </a:extLst>
          </p:cNvPr>
          <p:cNvSpPr/>
          <p:nvPr/>
        </p:nvSpPr>
        <p:spPr bwMode="auto">
          <a:xfrm>
            <a:off x="6032376" y="4201207"/>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3" name="Flowchart: Connector 22">
            <a:extLst>
              <a:ext uri="{FF2B5EF4-FFF2-40B4-BE49-F238E27FC236}">
                <a16:creationId xmlns:a16="http://schemas.microsoft.com/office/drawing/2014/main" id="{FA7F1D09-4676-83CC-D5A1-210E713C97C1}"/>
              </a:ext>
            </a:extLst>
          </p:cNvPr>
          <p:cNvSpPr/>
          <p:nvPr/>
        </p:nvSpPr>
        <p:spPr bwMode="auto">
          <a:xfrm>
            <a:off x="6032376" y="3877191"/>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4" name="Flowchart: Connector 23">
            <a:extLst>
              <a:ext uri="{FF2B5EF4-FFF2-40B4-BE49-F238E27FC236}">
                <a16:creationId xmlns:a16="http://schemas.microsoft.com/office/drawing/2014/main" id="{1384BB2B-9D03-2EE3-02A1-82C60A894001}"/>
              </a:ext>
            </a:extLst>
          </p:cNvPr>
          <p:cNvSpPr/>
          <p:nvPr/>
        </p:nvSpPr>
        <p:spPr bwMode="auto">
          <a:xfrm>
            <a:off x="6032376" y="3553135"/>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5" name="Flowchart: Connector 24">
            <a:extLst>
              <a:ext uri="{FF2B5EF4-FFF2-40B4-BE49-F238E27FC236}">
                <a16:creationId xmlns:a16="http://schemas.microsoft.com/office/drawing/2014/main" id="{8C1F4652-EE12-A50C-9CEA-E4388FD87A1E}"/>
              </a:ext>
            </a:extLst>
          </p:cNvPr>
          <p:cNvSpPr/>
          <p:nvPr/>
        </p:nvSpPr>
        <p:spPr bwMode="auto">
          <a:xfrm>
            <a:off x="6032376" y="3229119"/>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6" name="Flowchart: Connector 25">
            <a:extLst>
              <a:ext uri="{FF2B5EF4-FFF2-40B4-BE49-F238E27FC236}">
                <a16:creationId xmlns:a16="http://schemas.microsoft.com/office/drawing/2014/main" id="{4587AB6B-39F0-337A-6B15-333EB96E1311}"/>
              </a:ext>
            </a:extLst>
          </p:cNvPr>
          <p:cNvSpPr/>
          <p:nvPr/>
        </p:nvSpPr>
        <p:spPr bwMode="auto">
          <a:xfrm>
            <a:off x="6032376" y="2905063"/>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7" name="Flowchart: Connector 26">
            <a:extLst>
              <a:ext uri="{FF2B5EF4-FFF2-40B4-BE49-F238E27FC236}">
                <a16:creationId xmlns:a16="http://schemas.microsoft.com/office/drawing/2014/main" id="{2964BF57-9E85-CF8E-EAAE-4B9FAE56E300}"/>
              </a:ext>
            </a:extLst>
          </p:cNvPr>
          <p:cNvSpPr/>
          <p:nvPr/>
        </p:nvSpPr>
        <p:spPr bwMode="auto">
          <a:xfrm>
            <a:off x="4448200" y="2689039"/>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8" name="Flowchart: Connector 27">
            <a:extLst>
              <a:ext uri="{FF2B5EF4-FFF2-40B4-BE49-F238E27FC236}">
                <a16:creationId xmlns:a16="http://schemas.microsoft.com/office/drawing/2014/main" id="{13024CC9-6A45-9637-C6B5-89C7EA5FECFF}"/>
              </a:ext>
            </a:extLst>
          </p:cNvPr>
          <p:cNvSpPr/>
          <p:nvPr/>
        </p:nvSpPr>
        <p:spPr bwMode="auto">
          <a:xfrm>
            <a:off x="4682616" y="2473015"/>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9" name="Flowchart: Connector 28">
            <a:extLst>
              <a:ext uri="{FF2B5EF4-FFF2-40B4-BE49-F238E27FC236}">
                <a16:creationId xmlns:a16="http://schemas.microsoft.com/office/drawing/2014/main" id="{A27BA086-915C-A972-61E8-A8AEEADFE5F7}"/>
              </a:ext>
            </a:extLst>
          </p:cNvPr>
          <p:cNvSpPr/>
          <p:nvPr/>
        </p:nvSpPr>
        <p:spPr bwMode="auto">
          <a:xfrm>
            <a:off x="4934664" y="2256991"/>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30" name="Flowchart: Connector 29">
            <a:extLst>
              <a:ext uri="{FF2B5EF4-FFF2-40B4-BE49-F238E27FC236}">
                <a16:creationId xmlns:a16="http://schemas.microsoft.com/office/drawing/2014/main" id="{3731B061-9F2D-9A4F-3C5E-DD77F63F971C}"/>
              </a:ext>
            </a:extLst>
          </p:cNvPr>
          <p:cNvSpPr/>
          <p:nvPr/>
        </p:nvSpPr>
        <p:spPr bwMode="auto">
          <a:xfrm>
            <a:off x="7292536" y="3565179"/>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31" name="Flowchart: Connector 30">
            <a:extLst>
              <a:ext uri="{FF2B5EF4-FFF2-40B4-BE49-F238E27FC236}">
                <a16:creationId xmlns:a16="http://schemas.microsoft.com/office/drawing/2014/main" id="{9DCDBDF8-0C55-198F-2763-B4D255E15922}"/>
              </a:ext>
            </a:extLst>
          </p:cNvPr>
          <p:cNvSpPr/>
          <p:nvPr/>
        </p:nvSpPr>
        <p:spPr bwMode="auto">
          <a:xfrm>
            <a:off x="6975928" y="3565179"/>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32" name="Flowchart: Connector 31">
            <a:extLst>
              <a:ext uri="{FF2B5EF4-FFF2-40B4-BE49-F238E27FC236}">
                <a16:creationId xmlns:a16="http://schemas.microsoft.com/office/drawing/2014/main" id="{0772DB55-942E-470F-4A8D-B6F1C04C91F2}"/>
              </a:ext>
            </a:extLst>
          </p:cNvPr>
          <p:cNvSpPr/>
          <p:nvPr/>
        </p:nvSpPr>
        <p:spPr bwMode="auto">
          <a:xfrm>
            <a:off x="5708240" y="3565179"/>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33" name="Flowchart: Connector 32">
            <a:extLst>
              <a:ext uri="{FF2B5EF4-FFF2-40B4-BE49-F238E27FC236}">
                <a16:creationId xmlns:a16="http://schemas.microsoft.com/office/drawing/2014/main" id="{01B5D25F-3CCC-3572-9ED0-494940B44AF6}"/>
              </a:ext>
            </a:extLst>
          </p:cNvPr>
          <p:cNvSpPr/>
          <p:nvPr/>
        </p:nvSpPr>
        <p:spPr bwMode="auto">
          <a:xfrm>
            <a:off x="5061332" y="3565179"/>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34" name="Flowchart: Connector 33">
            <a:extLst>
              <a:ext uri="{FF2B5EF4-FFF2-40B4-BE49-F238E27FC236}">
                <a16:creationId xmlns:a16="http://schemas.microsoft.com/office/drawing/2014/main" id="{1F640A20-F72E-C6D4-8F55-54E5C2DE4E00}"/>
              </a:ext>
            </a:extLst>
          </p:cNvPr>
          <p:cNvSpPr/>
          <p:nvPr/>
        </p:nvSpPr>
        <p:spPr bwMode="auto">
          <a:xfrm>
            <a:off x="4671487" y="3553135"/>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35" name="Flowchart: Connector 34">
            <a:extLst>
              <a:ext uri="{FF2B5EF4-FFF2-40B4-BE49-F238E27FC236}">
                <a16:creationId xmlns:a16="http://schemas.microsoft.com/office/drawing/2014/main" id="{7956ABD2-5460-7F36-5996-7296166B227B}"/>
              </a:ext>
            </a:extLst>
          </p:cNvPr>
          <p:cNvSpPr/>
          <p:nvPr/>
        </p:nvSpPr>
        <p:spPr bwMode="auto">
          <a:xfrm>
            <a:off x="5384304" y="3565179"/>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36" name="Flowchart: Connector 35">
            <a:extLst>
              <a:ext uri="{FF2B5EF4-FFF2-40B4-BE49-F238E27FC236}">
                <a16:creationId xmlns:a16="http://schemas.microsoft.com/office/drawing/2014/main" id="{49123F03-200D-AD89-003D-A1D79DEE88ED}"/>
              </a:ext>
            </a:extLst>
          </p:cNvPr>
          <p:cNvSpPr/>
          <p:nvPr/>
        </p:nvSpPr>
        <p:spPr bwMode="auto">
          <a:xfrm>
            <a:off x="6356432" y="3553135"/>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37" name="Flowchart: Connector 36">
            <a:extLst>
              <a:ext uri="{FF2B5EF4-FFF2-40B4-BE49-F238E27FC236}">
                <a16:creationId xmlns:a16="http://schemas.microsoft.com/office/drawing/2014/main" id="{AEA0BBEB-CE51-A15F-485D-48B258A3A32A}"/>
              </a:ext>
            </a:extLst>
          </p:cNvPr>
          <p:cNvSpPr/>
          <p:nvPr/>
        </p:nvSpPr>
        <p:spPr bwMode="auto">
          <a:xfrm>
            <a:off x="6680448" y="3553135"/>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38" name="Flowchart: Connector 11">
            <a:extLst>
              <a:ext uri="{FF2B5EF4-FFF2-40B4-BE49-F238E27FC236}">
                <a16:creationId xmlns:a16="http://schemas.microsoft.com/office/drawing/2014/main" id="{F002FDB8-FDF5-5F63-0AB0-FABA69B10C63}"/>
              </a:ext>
            </a:extLst>
          </p:cNvPr>
          <p:cNvSpPr>
            <a:spLocks/>
          </p:cNvSpPr>
          <p:nvPr/>
        </p:nvSpPr>
        <p:spPr bwMode="auto">
          <a:xfrm>
            <a:off x="7904784" y="744823"/>
            <a:ext cx="504256" cy="479138"/>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endParaRPr lang="en-AU" sz="1600" dirty="0">
              <a:latin typeface="Calibri" panose="020F0502020204030204" pitchFamily="34" charset="0"/>
            </a:endParaRPr>
          </a:p>
        </p:txBody>
      </p:sp>
      <p:sp>
        <p:nvSpPr>
          <p:cNvPr id="39" name="Flowchart: Connector 12">
            <a:extLst>
              <a:ext uri="{FF2B5EF4-FFF2-40B4-BE49-F238E27FC236}">
                <a16:creationId xmlns:a16="http://schemas.microsoft.com/office/drawing/2014/main" id="{F98980E5-4343-AA77-CD77-6D3F8A0A37A8}"/>
              </a:ext>
            </a:extLst>
          </p:cNvPr>
          <p:cNvSpPr>
            <a:spLocks/>
          </p:cNvSpPr>
          <p:nvPr/>
        </p:nvSpPr>
        <p:spPr bwMode="auto">
          <a:xfrm>
            <a:off x="8048600" y="816831"/>
            <a:ext cx="504256" cy="479138"/>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endParaRPr lang="en-AU" sz="1600" dirty="0">
              <a:latin typeface="Calibri" panose="020F0502020204030204" pitchFamily="34" charset="0"/>
            </a:endParaRPr>
          </a:p>
        </p:txBody>
      </p:sp>
      <p:sp>
        <p:nvSpPr>
          <p:cNvPr id="40" name="Flowchart: Connector 13">
            <a:extLst>
              <a:ext uri="{FF2B5EF4-FFF2-40B4-BE49-F238E27FC236}">
                <a16:creationId xmlns:a16="http://schemas.microsoft.com/office/drawing/2014/main" id="{205E9EA0-33DD-0977-85F7-6439D82FEBAC}"/>
              </a:ext>
            </a:extLst>
          </p:cNvPr>
          <p:cNvSpPr>
            <a:spLocks/>
          </p:cNvSpPr>
          <p:nvPr/>
        </p:nvSpPr>
        <p:spPr bwMode="auto">
          <a:xfrm>
            <a:off x="8192616" y="888839"/>
            <a:ext cx="504256" cy="479138"/>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endParaRPr lang="en-AU" sz="1600" dirty="0">
              <a:latin typeface="Calibri" panose="020F0502020204030204" pitchFamily="34" charset="0"/>
            </a:endParaRPr>
          </a:p>
        </p:txBody>
      </p:sp>
      <p:sp>
        <p:nvSpPr>
          <p:cNvPr id="41" name="Flowchart: Connector 5">
            <a:extLst>
              <a:ext uri="{FF2B5EF4-FFF2-40B4-BE49-F238E27FC236}">
                <a16:creationId xmlns:a16="http://schemas.microsoft.com/office/drawing/2014/main" id="{C264B416-2AC9-93B8-5503-126B3DAE2E5A}"/>
              </a:ext>
            </a:extLst>
          </p:cNvPr>
          <p:cNvSpPr>
            <a:spLocks/>
          </p:cNvSpPr>
          <p:nvPr/>
        </p:nvSpPr>
        <p:spPr bwMode="auto">
          <a:xfrm>
            <a:off x="8336432" y="960847"/>
            <a:ext cx="504256" cy="479138"/>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gn="ctr"/>
            <a:endParaRPr lang="en-AU" sz="1600" dirty="0">
              <a:latin typeface="Calibri" panose="020F0502020204030204" pitchFamily="34" charset="0"/>
            </a:endParaRPr>
          </a:p>
        </p:txBody>
      </p:sp>
      <p:sp>
        <p:nvSpPr>
          <p:cNvPr id="42" name="Flowchart: Connector 34">
            <a:extLst>
              <a:ext uri="{FF2B5EF4-FFF2-40B4-BE49-F238E27FC236}">
                <a16:creationId xmlns:a16="http://schemas.microsoft.com/office/drawing/2014/main" id="{8CCB3AC4-7075-A74C-75BF-F1E3BF430F7D}"/>
              </a:ext>
            </a:extLst>
          </p:cNvPr>
          <p:cNvSpPr/>
          <p:nvPr/>
        </p:nvSpPr>
        <p:spPr bwMode="auto">
          <a:xfrm>
            <a:off x="7094104" y="1536911"/>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43" name="Flowchart: Connector 35">
            <a:extLst>
              <a:ext uri="{FF2B5EF4-FFF2-40B4-BE49-F238E27FC236}">
                <a16:creationId xmlns:a16="http://schemas.microsoft.com/office/drawing/2014/main" id="{E1E8B5A3-8E14-7300-7BE1-0340D34D4C9B}"/>
              </a:ext>
            </a:extLst>
          </p:cNvPr>
          <p:cNvSpPr/>
          <p:nvPr/>
        </p:nvSpPr>
        <p:spPr bwMode="auto">
          <a:xfrm>
            <a:off x="7400528" y="1320887"/>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44" name="Flowchart: Connector 36">
            <a:extLst>
              <a:ext uri="{FF2B5EF4-FFF2-40B4-BE49-F238E27FC236}">
                <a16:creationId xmlns:a16="http://schemas.microsoft.com/office/drawing/2014/main" id="{676EE1D8-3989-0D42-B6F4-DE339D750583}"/>
              </a:ext>
            </a:extLst>
          </p:cNvPr>
          <p:cNvSpPr/>
          <p:nvPr/>
        </p:nvSpPr>
        <p:spPr bwMode="auto">
          <a:xfrm>
            <a:off x="7652576" y="1104863"/>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45" name="Rectangle 44">
            <a:extLst>
              <a:ext uri="{FF2B5EF4-FFF2-40B4-BE49-F238E27FC236}">
                <a16:creationId xmlns:a16="http://schemas.microsoft.com/office/drawing/2014/main" id="{5966FAB5-B02A-D020-7463-8A0024CCF22D}"/>
              </a:ext>
            </a:extLst>
          </p:cNvPr>
          <p:cNvSpPr/>
          <p:nvPr/>
        </p:nvSpPr>
        <p:spPr>
          <a:xfrm>
            <a:off x="8949908" y="672815"/>
            <a:ext cx="1402948" cy="646331"/>
          </a:xfrm>
          <a:prstGeom prst="rect">
            <a:avLst/>
          </a:prstGeom>
        </p:spPr>
        <p:txBody>
          <a:bodyPr wrap="none">
            <a:spAutoFit/>
          </a:bodyPr>
          <a:lstStyle/>
          <a:p>
            <a:pPr algn="ctr"/>
            <a:r>
              <a:rPr lang="en-AU" dirty="0">
                <a:latin typeface="Calibri" panose="020F0502020204030204" pitchFamily="34" charset="0"/>
              </a:rPr>
              <a:t>IGS Regional </a:t>
            </a:r>
          </a:p>
          <a:p>
            <a:pPr algn="ctr"/>
            <a:r>
              <a:rPr lang="en-AU" dirty="0">
                <a:latin typeface="Calibri" panose="020F0502020204030204" pitchFamily="34" charset="0"/>
              </a:rPr>
              <a:t>Data Centers</a:t>
            </a:r>
          </a:p>
        </p:txBody>
      </p:sp>
    </p:spTree>
    <p:extLst>
      <p:ext uri="{BB962C8B-B14F-4D97-AF65-F5344CB8AC3E}">
        <p14:creationId xmlns:p14="http://schemas.microsoft.com/office/powerpoint/2010/main" val="63374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26" presetClass="emph" presetSubtype="0" repeatCount="indefinite" fill="hold" grpId="0" nodeType="withEffect">
                                  <p:stCondLst>
                                    <p:cond delay="0"/>
                                  </p:stCondLst>
                                  <p:childTnLst>
                                    <p:animEffect transition="out" filter="fade">
                                      <p:cBhvr>
                                        <p:cTn id="14" dur="500" tmFilter="0, 0; .2, .5; .8, .5; 1, 0"/>
                                        <p:tgtEl>
                                          <p:spTgt spid="21"/>
                                        </p:tgtEl>
                                      </p:cBhvr>
                                    </p:animEffect>
                                    <p:animScale>
                                      <p:cBhvr>
                                        <p:cTn id="15" dur="250" autoRev="1" fill="hold"/>
                                        <p:tgtEl>
                                          <p:spTgt spid="21"/>
                                        </p:tgtEl>
                                      </p:cBhvr>
                                      <p:by x="105000" y="105000"/>
                                    </p:animScale>
                                  </p:childTnLst>
                                </p:cTn>
                              </p:par>
                              <p:par>
                                <p:cTn id="16" presetID="26" presetClass="emph" presetSubtype="0" repeatCount="indefinite" fill="hold" grpId="0" nodeType="withEffect">
                                  <p:stCondLst>
                                    <p:cond delay="200"/>
                                  </p:stCondLst>
                                  <p:childTnLst>
                                    <p:animEffect transition="out" filter="fade">
                                      <p:cBhvr>
                                        <p:cTn id="17" dur="500" tmFilter="0, 0; .2, .5; .8, .5; 1, 0"/>
                                        <p:tgtEl>
                                          <p:spTgt spid="22"/>
                                        </p:tgtEl>
                                      </p:cBhvr>
                                    </p:animEffect>
                                    <p:animScale>
                                      <p:cBhvr>
                                        <p:cTn id="18" dur="250" autoRev="1" fill="hold"/>
                                        <p:tgtEl>
                                          <p:spTgt spid="22"/>
                                        </p:tgtEl>
                                      </p:cBhvr>
                                      <p:by x="105000" y="105000"/>
                                    </p:animScale>
                                  </p:childTnLst>
                                </p:cTn>
                              </p:par>
                              <p:par>
                                <p:cTn id="19" presetID="26" presetClass="emph" presetSubtype="0" repeatCount="indefinite" fill="hold" grpId="0" nodeType="withEffect">
                                  <p:stCondLst>
                                    <p:cond delay="400"/>
                                  </p:stCondLst>
                                  <p:childTnLst>
                                    <p:animEffect transition="out" filter="fade">
                                      <p:cBhvr>
                                        <p:cTn id="20" dur="500" tmFilter="0, 0; .2, .5; .8, .5; 1, 0"/>
                                        <p:tgtEl>
                                          <p:spTgt spid="23"/>
                                        </p:tgtEl>
                                      </p:cBhvr>
                                    </p:animEffect>
                                    <p:animScale>
                                      <p:cBhvr>
                                        <p:cTn id="21" dur="250" autoRev="1" fill="hold"/>
                                        <p:tgtEl>
                                          <p:spTgt spid="23"/>
                                        </p:tgtEl>
                                      </p:cBhvr>
                                      <p:by x="105000" y="105000"/>
                                    </p:animScale>
                                  </p:childTnLst>
                                </p:cTn>
                              </p:par>
                              <p:par>
                                <p:cTn id="22" presetID="26" presetClass="emph" presetSubtype="0" fill="hold" grpId="0" nodeType="withEffect">
                                  <p:stCondLst>
                                    <p:cond delay="600"/>
                                  </p:stCondLst>
                                  <p:childTnLst>
                                    <p:animEffect transition="out" filter="fade">
                                      <p:cBhvr>
                                        <p:cTn id="23" dur="500" tmFilter="0, 0; .2, .5; .8, .5; 1, 0"/>
                                        <p:tgtEl>
                                          <p:spTgt spid="24"/>
                                        </p:tgtEl>
                                      </p:cBhvr>
                                    </p:animEffect>
                                    <p:animScale>
                                      <p:cBhvr>
                                        <p:cTn id="24" dur="250" autoRev="1" fill="hold"/>
                                        <p:tgtEl>
                                          <p:spTgt spid="24"/>
                                        </p:tgtEl>
                                      </p:cBhvr>
                                      <p:by x="105000" y="105000"/>
                                    </p:animScale>
                                  </p:childTnLst>
                                </p:cTn>
                              </p:par>
                              <p:par>
                                <p:cTn id="25" presetID="1" presetClass="entr" presetSubtype="0" fill="hold" grpId="1"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1"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26" presetClass="emph" presetSubtype="0" repeatCount="indefinite" fill="hold" grpId="0" nodeType="withEffect">
                                  <p:stCondLst>
                                    <p:cond delay="800"/>
                                  </p:stCondLst>
                                  <p:childTnLst>
                                    <p:animEffect transition="out" filter="fade">
                                      <p:cBhvr>
                                        <p:cTn id="30" dur="500" tmFilter="0, 0; .2, .5; .8, .5; 1, 0"/>
                                        <p:tgtEl>
                                          <p:spTgt spid="25"/>
                                        </p:tgtEl>
                                      </p:cBhvr>
                                    </p:animEffect>
                                    <p:animScale>
                                      <p:cBhvr>
                                        <p:cTn id="31" dur="250" autoRev="1" fill="hold"/>
                                        <p:tgtEl>
                                          <p:spTgt spid="25"/>
                                        </p:tgtEl>
                                      </p:cBhvr>
                                      <p:by x="105000" y="105000"/>
                                    </p:animScale>
                                  </p:childTnLst>
                                </p:cTn>
                              </p:par>
                              <p:par>
                                <p:cTn id="32" presetID="26" presetClass="emph" presetSubtype="0" fill="hold" grpId="0" nodeType="withEffect">
                                  <p:stCondLst>
                                    <p:cond delay="1000"/>
                                  </p:stCondLst>
                                  <p:childTnLst>
                                    <p:animEffect transition="out" filter="fade">
                                      <p:cBhvr>
                                        <p:cTn id="33" dur="500" tmFilter="0, 0; .2, .5; .8, .5; 1, 0"/>
                                        <p:tgtEl>
                                          <p:spTgt spid="26"/>
                                        </p:tgtEl>
                                      </p:cBhvr>
                                    </p:animEffect>
                                    <p:animScale>
                                      <p:cBhvr>
                                        <p:cTn id="34" dur="250" autoRev="1" fill="hold"/>
                                        <p:tgtEl>
                                          <p:spTgt spid="26"/>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18"/>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26" presetClass="emph" presetSubtype="0" repeatCount="indefinite" fill="hold" grpId="0" nodeType="withEffect">
                                  <p:stCondLst>
                                    <p:cond delay="0"/>
                                  </p:stCondLst>
                                  <p:childTnLst>
                                    <p:animEffect transition="out" filter="fade">
                                      <p:cBhvr>
                                        <p:cTn id="46" dur="500" tmFilter="0, 0; .2, .5; .8, .5; 1, 0"/>
                                        <p:tgtEl>
                                          <p:spTgt spid="17"/>
                                        </p:tgtEl>
                                      </p:cBhvr>
                                    </p:animEffect>
                                    <p:animScale>
                                      <p:cBhvr>
                                        <p:cTn id="47" dur="250" autoRev="1" fill="hold"/>
                                        <p:tgtEl>
                                          <p:spTgt spid="17"/>
                                        </p:tgtEl>
                                      </p:cBhvr>
                                      <p:by x="105000" y="105000"/>
                                    </p:animScale>
                                  </p:childTnLst>
                                </p:cTn>
                              </p:par>
                              <p:par>
                                <p:cTn id="48" presetID="26" presetClass="emph" presetSubtype="0" repeatCount="indefinite" fill="hold" grpId="0" nodeType="withEffect">
                                  <p:stCondLst>
                                    <p:cond delay="200"/>
                                  </p:stCondLst>
                                  <p:childTnLst>
                                    <p:animEffect transition="out" filter="fade">
                                      <p:cBhvr>
                                        <p:cTn id="49" dur="500" tmFilter="0, 0; .2, .5; .8, .5; 1, 0"/>
                                        <p:tgtEl>
                                          <p:spTgt spid="18"/>
                                        </p:tgtEl>
                                      </p:cBhvr>
                                    </p:animEffect>
                                    <p:animScale>
                                      <p:cBhvr>
                                        <p:cTn id="50" dur="250" autoRev="1" fill="hold"/>
                                        <p:tgtEl>
                                          <p:spTgt spid="18"/>
                                        </p:tgtEl>
                                      </p:cBhvr>
                                      <p:by x="105000" y="105000"/>
                                    </p:animScale>
                                  </p:childTnLst>
                                </p:cTn>
                              </p:par>
                              <p:par>
                                <p:cTn id="51" presetID="26" presetClass="emph" presetSubtype="0" repeatCount="indefinite" fill="hold" grpId="0" nodeType="withEffect">
                                  <p:stCondLst>
                                    <p:cond delay="400"/>
                                  </p:stCondLst>
                                  <p:childTnLst>
                                    <p:animEffect transition="out" filter="fade">
                                      <p:cBhvr>
                                        <p:cTn id="52" dur="500" tmFilter="0, 0; .2, .5; .8, .5; 1, 0"/>
                                        <p:tgtEl>
                                          <p:spTgt spid="19"/>
                                        </p:tgtEl>
                                      </p:cBhvr>
                                    </p:animEffect>
                                    <p:animScale>
                                      <p:cBhvr>
                                        <p:cTn id="53" dur="250" autoRev="1" fill="hold"/>
                                        <p:tgtEl>
                                          <p:spTgt spid="19"/>
                                        </p:tgtEl>
                                      </p:cBhvr>
                                      <p:by x="105000" y="105000"/>
                                    </p:animScale>
                                  </p:childTnLst>
                                </p:cTn>
                              </p:par>
                              <p:par>
                                <p:cTn id="54" presetID="26" presetClass="emph" presetSubtype="0" fill="hold" grpId="0" nodeType="withEffect">
                                  <p:stCondLst>
                                    <p:cond delay="500"/>
                                  </p:stCondLst>
                                  <p:childTnLst>
                                    <p:animEffect transition="out" filter="fade">
                                      <p:cBhvr>
                                        <p:cTn id="55" dur="500" tmFilter="0, 0; .2, .5; .8, .5; 1, 0"/>
                                        <p:tgtEl>
                                          <p:spTgt spid="20"/>
                                        </p:tgtEl>
                                      </p:cBhvr>
                                    </p:animEffect>
                                    <p:animScale>
                                      <p:cBhvr>
                                        <p:cTn id="56" dur="250" autoRev="1" fill="hold"/>
                                        <p:tgtEl>
                                          <p:spTgt spid="20"/>
                                        </p:tgtEl>
                                      </p:cBhvr>
                                      <p:by x="105000" y="105000"/>
                                    </p:animScale>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1"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26" presetClass="emph" presetSubtype="0" repeatCount="indefinite" fill="hold" grpId="0" nodeType="withEffect">
                                  <p:stCondLst>
                                    <p:cond delay="0"/>
                                  </p:stCondLst>
                                  <p:childTnLst>
                                    <p:animEffect transition="out" filter="fade">
                                      <p:cBhvr>
                                        <p:cTn id="66" dur="500" tmFilter="0, 0; .2, .5; .8, .5; 1, 0"/>
                                        <p:tgtEl>
                                          <p:spTgt spid="27"/>
                                        </p:tgtEl>
                                      </p:cBhvr>
                                    </p:animEffect>
                                    <p:animScale>
                                      <p:cBhvr>
                                        <p:cTn id="67" dur="250" autoRev="1" fill="hold"/>
                                        <p:tgtEl>
                                          <p:spTgt spid="27"/>
                                        </p:tgtEl>
                                      </p:cBhvr>
                                      <p:by x="105000" y="105000"/>
                                    </p:animScale>
                                  </p:childTnLst>
                                </p:cTn>
                              </p:par>
                              <p:par>
                                <p:cTn id="68" presetID="26" presetClass="emph" presetSubtype="0" repeatCount="indefinite" fill="hold" grpId="0" nodeType="withEffect">
                                  <p:stCondLst>
                                    <p:cond delay="200"/>
                                  </p:stCondLst>
                                  <p:childTnLst>
                                    <p:animEffect transition="out" filter="fade">
                                      <p:cBhvr>
                                        <p:cTn id="69" dur="500" tmFilter="0, 0; .2, .5; .8, .5; 1, 0"/>
                                        <p:tgtEl>
                                          <p:spTgt spid="28"/>
                                        </p:tgtEl>
                                      </p:cBhvr>
                                    </p:animEffect>
                                    <p:animScale>
                                      <p:cBhvr>
                                        <p:cTn id="70" dur="250" autoRev="1" fill="hold"/>
                                        <p:tgtEl>
                                          <p:spTgt spid="28"/>
                                        </p:tgtEl>
                                      </p:cBhvr>
                                      <p:by x="105000" y="105000"/>
                                    </p:animScale>
                                  </p:childTnLst>
                                </p:cTn>
                              </p:par>
                              <p:par>
                                <p:cTn id="71" presetID="26" presetClass="emph" presetSubtype="0" repeatCount="indefinite" fill="hold" grpId="0" nodeType="withEffect">
                                  <p:stCondLst>
                                    <p:cond delay="400"/>
                                  </p:stCondLst>
                                  <p:childTnLst>
                                    <p:animEffect transition="out" filter="fade">
                                      <p:cBhvr>
                                        <p:cTn id="72" dur="500" tmFilter="0, 0; .2, .5; .8, .5; 1, 0"/>
                                        <p:tgtEl>
                                          <p:spTgt spid="29"/>
                                        </p:tgtEl>
                                      </p:cBhvr>
                                    </p:animEffect>
                                    <p:animScale>
                                      <p:cBhvr>
                                        <p:cTn id="73" dur="250" autoRev="1" fill="hold"/>
                                        <p:tgtEl>
                                          <p:spTgt spid="29"/>
                                        </p:tgtEl>
                                      </p:cBhvr>
                                      <p:by x="105000" y="105000"/>
                                    </p:animScale>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1" nodeType="clickEffect">
                                  <p:stCondLst>
                                    <p:cond delay="0"/>
                                  </p:stCondLst>
                                  <p:childTnLst>
                                    <p:set>
                                      <p:cBhvr>
                                        <p:cTn id="77" dur="1" fill="hold">
                                          <p:stCondLst>
                                            <p:cond delay="0"/>
                                          </p:stCondLst>
                                        </p:cTn>
                                        <p:tgtEl>
                                          <p:spTgt spid="30"/>
                                        </p:tgtEl>
                                        <p:attrNameLst>
                                          <p:attrName>style.visibility</p:attrName>
                                        </p:attrNameLst>
                                      </p:cBhvr>
                                      <p:to>
                                        <p:strVal val="visible"/>
                                      </p:to>
                                    </p:set>
                                  </p:childTnLst>
                                </p:cTn>
                              </p:par>
                              <p:par>
                                <p:cTn id="78" presetID="1" presetClass="entr" presetSubtype="0" fill="hold" grpId="1" nodeType="withEffect">
                                  <p:stCondLst>
                                    <p:cond delay="0"/>
                                  </p:stCondLst>
                                  <p:childTnLst>
                                    <p:set>
                                      <p:cBhvr>
                                        <p:cTn id="79" dur="1" fill="hold">
                                          <p:stCondLst>
                                            <p:cond delay="0"/>
                                          </p:stCondLst>
                                        </p:cTn>
                                        <p:tgtEl>
                                          <p:spTgt spid="31"/>
                                        </p:tgtEl>
                                        <p:attrNameLst>
                                          <p:attrName>style.visibility</p:attrName>
                                        </p:attrNameLst>
                                      </p:cBhvr>
                                      <p:to>
                                        <p:strVal val="visible"/>
                                      </p:to>
                                    </p:set>
                                  </p:childTnLst>
                                </p:cTn>
                              </p:par>
                              <p:par>
                                <p:cTn id="80" presetID="1" presetClass="entr" presetSubtype="0" fill="hold" grpId="1" nodeType="withEffect">
                                  <p:stCondLst>
                                    <p:cond delay="0"/>
                                  </p:stCondLst>
                                  <p:childTnLst>
                                    <p:set>
                                      <p:cBhvr>
                                        <p:cTn id="81" dur="1" fill="hold">
                                          <p:stCondLst>
                                            <p:cond delay="0"/>
                                          </p:stCondLst>
                                        </p:cTn>
                                        <p:tgtEl>
                                          <p:spTgt spid="32"/>
                                        </p:tgtEl>
                                        <p:attrNameLst>
                                          <p:attrName>style.visibility</p:attrName>
                                        </p:attrNameLst>
                                      </p:cBhvr>
                                      <p:to>
                                        <p:strVal val="visible"/>
                                      </p:to>
                                    </p:set>
                                  </p:childTnLst>
                                </p:cTn>
                              </p:par>
                              <p:par>
                                <p:cTn id="82" presetID="1" presetClass="entr" presetSubtype="0" fill="hold" grpId="1" nodeType="withEffect">
                                  <p:stCondLst>
                                    <p:cond delay="0"/>
                                  </p:stCondLst>
                                  <p:childTnLst>
                                    <p:set>
                                      <p:cBhvr>
                                        <p:cTn id="83" dur="1" fill="hold">
                                          <p:stCondLst>
                                            <p:cond delay="0"/>
                                          </p:stCondLst>
                                        </p:cTn>
                                        <p:tgtEl>
                                          <p:spTgt spid="33"/>
                                        </p:tgtEl>
                                        <p:attrNameLst>
                                          <p:attrName>style.visibility</p:attrName>
                                        </p:attrNameLst>
                                      </p:cBhvr>
                                      <p:to>
                                        <p:strVal val="visible"/>
                                      </p:to>
                                    </p:set>
                                  </p:childTnLst>
                                </p:cTn>
                              </p:par>
                              <p:par>
                                <p:cTn id="84" presetID="26" presetClass="emph" presetSubtype="0" repeatCount="indefinite" fill="hold" grpId="0" nodeType="withEffect">
                                  <p:stCondLst>
                                    <p:cond delay="0"/>
                                  </p:stCondLst>
                                  <p:childTnLst>
                                    <p:animEffect transition="out" filter="fade">
                                      <p:cBhvr>
                                        <p:cTn id="85" dur="500" tmFilter="0, 0; .2, .5; .8, .5; 1, 0"/>
                                        <p:tgtEl>
                                          <p:spTgt spid="30"/>
                                        </p:tgtEl>
                                      </p:cBhvr>
                                    </p:animEffect>
                                    <p:animScale>
                                      <p:cBhvr>
                                        <p:cTn id="86" dur="250" autoRev="1" fill="hold"/>
                                        <p:tgtEl>
                                          <p:spTgt spid="30"/>
                                        </p:tgtEl>
                                      </p:cBhvr>
                                      <p:by x="105000" y="105000"/>
                                    </p:animScale>
                                  </p:childTnLst>
                                </p:cTn>
                              </p:par>
                              <p:par>
                                <p:cTn id="87" presetID="26" presetClass="emph" presetSubtype="0" repeatCount="indefinite" fill="hold" grpId="0" nodeType="withEffect">
                                  <p:stCondLst>
                                    <p:cond delay="200"/>
                                  </p:stCondLst>
                                  <p:childTnLst>
                                    <p:animEffect transition="out" filter="fade">
                                      <p:cBhvr>
                                        <p:cTn id="88" dur="500" tmFilter="0, 0; .2, .5; .8, .5; 1, 0"/>
                                        <p:tgtEl>
                                          <p:spTgt spid="31"/>
                                        </p:tgtEl>
                                      </p:cBhvr>
                                    </p:animEffect>
                                    <p:animScale>
                                      <p:cBhvr>
                                        <p:cTn id="89" dur="250" autoRev="1" fill="hold"/>
                                        <p:tgtEl>
                                          <p:spTgt spid="31"/>
                                        </p:tgtEl>
                                      </p:cBhvr>
                                      <p:by x="105000" y="105000"/>
                                    </p:animScale>
                                  </p:childTnLst>
                                </p:cTn>
                              </p:par>
                              <p:par>
                                <p:cTn id="90" presetID="26" presetClass="emph" presetSubtype="0" repeatCount="indefinite" fill="hold" grpId="0" nodeType="withEffect">
                                  <p:stCondLst>
                                    <p:cond delay="400"/>
                                  </p:stCondLst>
                                  <p:childTnLst>
                                    <p:animEffect transition="out" filter="fade">
                                      <p:cBhvr>
                                        <p:cTn id="91" dur="500" tmFilter="0, 0; .2, .5; .8, .5; 1, 0"/>
                                        <p:tgtEl>
                                          <p:spTgt spid="32"/>
                                        </p:tgtEl>
                                      </p:cBhvr>
                                    </p:animEffect>
                                    <p:animScale>
                                      <p:cBhvr>
                                        <p:cTn id="92" dur="250" autoRev="1" fill="hold"/>
                                        <p:tgtEl>
                                          <p:spTgt spid="32"/>
                                        </p:tgtEl>
                                      </p:cBhvr>
                                      <p:by x="105000" y="105000"/>
                                    </p:animScale>
                                  </p:childTnLst>
                                </p:cTn>
                              </p:par>
                              <p:par>
                                <p:cTn id="93" presetID="26" presetClass="emph" presetSubtype="0" fill="hold" grpId="0" nodeType="withEffect">
                                  <p:stCondLst>
                                    <p:cond delay="600"/>
                                  </p:stCondLst>
                                  <p:childTnLst>
                                    <p:animEffect transition="out" filter="fade">
                                      <p:cBhvr>
                                        <p:cTn id="94" dur="500" tmFilter="0, 0; .2, .5; .8, .5; 1, 0"/>
                                        <p:tgtEl>
                                          <p:spTgt spid="33"/>
                                        </p:tgtEl>
                                      </p:cBhvr>
                                    </p:animEffect>
                                    <p:animScale>
                                      <p:cBhvr>
                                        <p:cTn id="95" dur="250" autoRev="1" fill="hold"/>
                                        <p:tgtEl>
                                          <p:spTgt spid="33"/>
                                        </p:tgtEl>
                                      </p:cBhvr>
                                      <p:by x="105000" y="105000"/>
                                    </p:animScale>
                                  </p:childTnLst>
                                </p:cTn>
                              </p:par>
                              <p:par>
                                <p:cTn id="96" presetID="1" presetClass="entr" presetSubtype="0" fill="hold" grpId="1" nodeType="withEffect">
                                  <p:stCondLst>
                                    <p:cond delay="0"/>
                                  </p:stCondLst>
                                  <p:childTnLst>
                                    <p:set>
                                      <p:cBhvr>
                                        <p:cTn id="97" dur="1" fill="hold">
                                          <p:stCondLst>
                                            <p:cond delay="0"/>
                                          </p:stCondLst>
                                        </p:cTn>
                                        <p:tgtEl>
                                          <p:spTgt spid="34"/>
                                        </p:tgtEl>
                                        <p:attrNameLst>
                                          <p:attrName>style.visibility</p:attrName>
                                        </p:attrNameLst>
                                      </p:cBhvr>
                                      <p:to>
                                        <p:strVal val="visible"/>
                                      </p:to>
                                    </p:set>
                                  </p:childTnLst>
                                </p:cTn>
                              </p:par>
                              <p:par>
                                <p:cTn id="98" presetID="26" presetClass="emph" presetSubtype="0" repeatCount="indefinite" fill="hold" grpId="0" nodeType="withEffect">
                                  <p:stCondLst>
                                    <p:cond delay="800"/>
                                  </p:stCondLst>
                                  <p:childTnLst>
                                    <p:animEffect transition="out" filter="fade">
                                      <p:cBhvr>
                                        <p:cTn id="99" dur="500" tmFilter="0, 0; .2, .5; .8, .5; 1, 0"/>
                                        <p:tgtEl>
                                          <p:spTgt spid="34"/>
                                        </p:tgtEl>
                                      </p:cBhvr>
                                    </p:animEffect>
                                    <p:animScale>
                                      <p:cBhvr>
                                        <p:cTn id="100" dur="250" autoRev="1" fill="hold"/>
                                        <p:tgtEl>
                                          <p:spTgt spid="34"/>
                                        </p:tgtEl>
                                      </p:cBhvr>
                                      <p:by x="105000" y="105000"/>
                                    </p:animScale>
                                  </p:childTnLst>
                                </p:cTn>
                              </p:par>
                              <p:par>
                                <p:cTn id="101" presetID="1" presetClass="entr" presetSubtype="0" fill="hold" grpId="1" nodeType="withEffect">
                                  <p:stCondLst>
                                    <p:cond delay="0"/>
                                  </p:stCondLst>
                                  <p:childTnLst>
                                    <p:set>
                                      <p:cBhvr>
                                        <p:cTn id="102" dur="1" fill="hold">
                                          <p:stCondLst>
                                            <p:cond delay="0"/>
                                          </p:stCondLst>
                                        </p:cTn>
                                        <p:tgtEl>
                                          <p:spTgt spid="35"/>
                                        </p:tgtEl>
                                        <p:attrNameLst>
                                          <p:attrName>style.visibility</p:attrName>
                                        </p:attrNameLst>
                                      </p:cBhvr>
                                      <p:to>
                                        <p:strVal val="visible"/>
                                      </p:to>
                                    </p:set>
                                  </p:childTnLst>
                                </p:cTn>
                              </p:par>
                              <p:par>
                                <p:cTn id="103" presetID="26" presetClass="emph" presetSubtype="0" repeatCount="indefinite" fill="hold" grpId="0" nodeType="withEffect">
                                  <p:stCondLst>
                                    <p:cond delay="800"/>
                                  </p:stCondLst>
                                  <p:childTnLst>
                                    <p:animEffect transition="out" filter="fade">
                                      <p:cBhvr>
                                        <p:cTn id="104" dur="500" tmFilter="0, 0; .2, .5; .8, .5; 1, 0"/>
                                        <p:tgtEl>
                                          <p:spTgt spid="35"/>
                                        </p:tgtEl>
                                      </p:cBhvr>
                                    </p:animEffect>
                                    <p:animScale>
                                      <p:cBhvr>
                                        <p:cTn id="105" dur="250" autoRev="1" fill="hold"/>
                                        <p:tgtEl>
                                          <p:spTgt spid="35"/>
                                        </p:tgtEl>
                                      </p:cBhvr>
                                      <p:by x="105000" y="105000"/>
                                    </p:animScale>
                                  </p:childTnLst>
                                </p:cTn>
                              </p:par>
                              <p:par>
                                <p:cTn id="106" presetID="1" presetClass="entr" presetSubtype="0" fill="hold" grpId="1" nodeType="withEffect">
                                  <p:stCondLst>
                                    <p:cond delay="800"/>
                                  </p:stCondLst>
                                  <p:childTnLst>
                                    <p:set>
                                      <p:cBhvr>
                                        <p:cTn id="107" dur="1" fill="hold">
                                          <p:stCondLst>
                                            <p:cond delay="0"/>
                                          </p:stCondLst>
                                        </p:cTn>
                                        <p:tgtEl>
                                          <p:spTgt spid="36"/>
                                        </p:tgtEl>
                                        <p:attrNameLst>
                                          <p:attrName>style.visibility</p:attrName>
                                        </p:attrNameLst>
                                      </p:cBhvr>
                                      <p:to>
                                        <p:strVal val="visible"/>
                                      </p:to>
                                    </p:set>
                                  </p:childTnLst>
                                </p:cTn>
                              </p:par>
                              <p:par>
                                <p:cTn id="108" presetID="26" presetClass="emph" presetSubtype="0" repeatCount="indefinite" fill="hold" grpId="0" nodeType="withEffect">
                                  <p:stCondLst>
                                    <p:cond delay="200"/>
                                  </p:stCondLst>
                                  <p:childTnLst>
                                    <p:animEffect transition="out" filter="fade">
                                      <p:cBhvr>
                                        <p:cTn id="109" dur="500" tmFilter="0, 0; .2, .5; .8, .5; 1, 0"/>
                                        <p:tgtEl>
                                          <p:spTgt spid="36"/>
                                        </p:tgtEl>
                                      </p:cBhvr>
                                    </p:animEffect>
                                    <p:animScale>
                                      <p:cBhvr>
                                        <p:cTn id="110" dur="250" autoRev="1" fill="hold"/>
                                        <p:tgtEl>
                                          <p:spTgt spid="36"/>
                                        </p:tgtEl>
                                      </p:cBhvr>
                                      <p:by x="105000" y="105000"/>
                                    </p:animScale>
                                  </p:childTnLst>
                                </p:cTn>
                              </p:par>
                              <p:par>
                                <p:cTn id="111" presetID="1" presetClass="entr" presetSubtype="0" fill="hold" grpId="1" nodeType="withEffect">
                                  <p:stCondLst>
                                    <p:cond delay="0"/>
                                  </p:stCondLst>
                                  <p:childTnLst>
                                    <p:set>
                                      <p:cBhvr>
                                        <p:cTn id="112" dur="1" fill="hold">
                                          <p:stCondLst>
                                            <p:cond delay="0"/>
                                          </p:stCondLst>
                                        </p:cTn>
                                        <p:tgtEl>
                                          <p:spTgt spid="37"/>
                                        </p:tgtEl>
                                        <p:attrNameLst>
                                          <p:attrName>style.visibility</p:attrName>
                                        </p:attrNameLst>
                                      </p:cBhvr>
                                      <p:to>
                                        <p:strVal val="visible"/>
                                      </p:to>
                                    </p:set>
                                  </p:childTnLst>
                                </p:cTn>
                              </p:par>
                              <p:par>
                                <p:cTn id="113" presetID="26" presetClass="emph" presetSubtype="0" repeatCount="indefinite" fill="hold" grpId="0" nodeType="withEffect">
                                  <p:stCondLst>
                                    <p:cond delay="800"/>
                                  </p:stCondLst>
                                  <p:childTnLst>
                                    <p:animEffect transition="out" filter="fade">
                                      <p:cBhvr>
                                        <p:cTn id="114" dur="500" tmFilter="0, 0; .2, .5; .8, .5; 1, 0"/>
                                        <p:tgtEl>
                                          <p:spTgt spid="37"/>
                                        </p:tgtEl>
                                      </p:cBhvr>
                                    </p:animEffect>
                                    <p:animScale>
                                      <p:cBhvr>
                                        <p:cTn id="115" dur="250" autoRev="1" fill="hold"/>
                                        <p:tgtEl>
                                          <p:spTgt spid="37"/>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1" nodeType="clickEffect">
                                  <p:stCondLst>
                                    <p:cond delay="0"/>
                                  </p:stCondLst>
                                  <p:childTnLst>
                                    <p:set>
                                      <p:cBhvr>
                                        <p:cTn id="119" dur="1" fill="hold">
                                          <p:stCondLst>
                                            <p:cond delay="0"/>
                                          </p:stCondLst>
                                        </p:cTn>
                                        <p:tgtEl>
                                          <p:spTgt spid="42"/>
                                        </p:tgtEl>
                                        <p:attrNameLst>
                                          <p:attrName>style.visibility</p:attrName>
                                        </p:attrNameLst>
                                      </p:cBhvr>
                                      <p:to>
                                        <p:strVal val="visible"/>
                                      </p:to>
                                    </p:set>
                                  </p:childTnLst>
                                </p:cTn>
                              </p:par>
                              <p:par>
                                <p:cTn id="120" presetID="1" presetClass="entr" presetSubtype="0" fill="hold" grpId="1" nodeType="withEffect">
                                  <p:stCondLst>
                                    <p:cond delay="0"/>
                                  </p:stCondLst>
                                  <p:childTnLst>
                                    <p:set>
                                      <p:cBhvr>
                                        <p:cTn id="121" dur="1" fill="hold">
                                          <p:stCondLst>
                                            <p:cond delay="0"/>
                                          </p:stCondLst>
                                        </p:cTn>
                                        <p:tgtEl>
                                          <p:spTgt spid="43"/>
                                        </p:tgtEl>
                                        <p:attrNameLst>
                                          <p:attrName>style.visibility</p:attrName>
                                        </p:attrNameLst>
                                      </p:cBhvr>
                                      <p:to>
                                        <p:strVal val="visible"/>
                                      </p:to>
                                    </p:set>
                                  </p:childTnLst>
                                </p:cTn>
                              </p:par>
                              <p:par>
                                <p:cTn id="122" presetID="1" presetClass="entr" presetSubtype="0" fill="hold" grpId="1" nodeType="withEffect">
                                  <p:stCondLst>
                                    <p:cond delay="0"/>
                                  </p:stCondLst>
                                  <p:childTnLst>
                                    <p:set>
                                      <p:cBhvr>
                                        <p:cTn id="123" dur="1" fill="hold">
                                          <p:stCondLst>
                                            <p:cond delay="0"/>
                                          </p:stCondLst>
                                        </p:cTn>
                                        <p:tgtEl>
                                          <p:spTgt spid="44"/>
                                        </p:tgtEl>
                                        <p:attrNameLst>
                                          <p:attrName>style.visibility</p:attrName>
                                        </p:attrNameLst>
                                      </p:cBhvr>
                                      <p:to>
                                        <p:strVal val="visible"/>
                                      </p:to>
                                    </p:set>
                                  </p:childTnLst>
                                </p:cTn>
                              </p:par>
                              <p:par>
                                <p:cTn id="124" presetID="26" presetClass="emph" presetSubtype="0" repeatCount="indefinite" fill="hold" grpId="0" nodeType="withEffect">
                                  <p:stCondLst>
                                    <p:cond delay="0"/>
                                  </p:stCondLst>
                                  <p:childTnLst>
                                    <p:animEffect transition="out" filter="fade">
                                      <p:cBhvr>
                                        <p:cTn id="125" dur="500" tmFilter="0, 0; .2, .5; .8, .5; 1, 0"/>
                                        <p:tgtEl>
                                          <p:spTgt spid="42"/>
                                        </p:tgtEl>
                                      </p:cBhvr>
                                    </p:animEffect>
                                    <p:animScale>
                                      <p:cBhvr>
                                        <p:cTn id="126" dur="250" autoRev="1" fill="hold"/>
                                        <p:tgtEl>
                                          <p:spTgt spid="42"/>
                                        </p:tgtEl>
                                      </p:cBhvr>
                                      <p:by x="105000" y="105000"/>
                                    </p:animScale>
                                  </p:childTnLst>
                                </p:cTn>
                              </p:par>
                              <p:par>
                                <p:cTn id="127" presetID="26" presetClass="emph" presetSubtype="0" repeatCount="indefinite" fill="hold" grpId="0" nodeType="withEffect">
                                  <p:stCondLst>
                                    <p:cond delay="200"/>
                                  </p:stCondLst>
                                  <p:childTnLst>
                                    <p:animEffect transition="out" filter="fade">
                                      <p:cBhvr>
                                        <p:cTn id="128" dur="500" tmFilter="0, 0; .2, .5; .8, .5; 1, 0"/>
                                        <p:tgtEl>
                                          <p:spTgt spid="43"/>
                                        </p:tgtEl>
                                      </p:cBhvr>
                                    </p:animEffect>
                                    <p:animScale>
                                      <p:cBhvr>
                                        <p:cTn id="129" dur="250" autoRev="1" fill="hold"/>
                                        <p:tgtEl>
                                          <p:spTgt spid="43"/>
                                        </p:tgtEl>
                                      </p:cBhvr>
                                      <p:by x="105000" y="105000"/>
                                    </p:animScale>
                                  </p:childTnLst>
                                </p:cTn>
                              </p:par>
                              <p:par>
                                <p:cTn id="130" presetID="26" presetClass="emph" presetSubtype="0" repeatCount="indefinite" fill="hold" grpId="0" nodeType="withEffect">
                                  <p:stCondLst>
                                    <p:cond delay="400"/>
                                  </p:stCondLst>
                                  <p:childTnLst>
                                    <p:animEffect transition="out" filter="fade">
                                      <p:cBhvr>
                                        <p:cTn id="131" dur="500" tmFilter="0, 0; .2, .5; .8, .5; 1, 0"/>
                                        <p:tgtEl>
                                          <p:spTgt spid="44"/>
                                        </p:tgtEl>
                                      </p:cBhvr>
                                    </p:animEffect>
                                    <p:animScale>
                                      <p:cBhvr>
                                        <p:cTn id="132" dur="250" autoRev="1" fill="hold"/>
                                        <p:tgtEl>
                                          <p:spTgt spid="44"/>
                                        </p:tgtEl>
                                      </p:cBhvr>
                                      <p:by x="105000" y="105000"/>
                                    </p:animScale>
                                  </p:childTnLst>
                                </p:cTn>
                              </p:par>
                              <p:par>
                                <p:cTn id="133" presetID="1" presetClass="entr" presetSubtype="0" fill="hold" grpId="0" nodeType="withEffect">
                                  <p:stCondLst>
                                    <p:cond delay="0"/>
                                  </p:stCondLst>
                                  <p:childTnLst>
                                    <p:set>
                                      <p:cBhvr>
                                        <p:cTn id="134" dur="1" fill="hold">
                                          <p:stCondLst>
                                            <p:cond delay="0"/>
                                          </p:stCondLst>
                                        </p:cTn>
                                        <p:tgtEl>
                                          <p:spTgt spid="38"/>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4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9" grpId="0" animBg="1"/>
      <p:bldP spid="40" grpId="0" animBg="1"/>
      <p:bldP spid="41" grpId="0" animBg="1"/>
      <p:bldP spid="42" grpId="0" animBg="1"/>
      <p:bldP spid="42" grpId="1" animBg="1"/>
      <p:bldP spid="43" grpId="0" animBg="1"/>
      <p:bldP spid="43" grpId="1" animBg="1"/>
      <p:bldP spid="44" grpId="0" animBg="1"/>
      <p:bldP spid="44" grpId="1" animBg="1"/>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45C2DA-2FDF-38FC-C5CA-B74901356F1D}"/>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46D9BAB2-9664-9525-AE98-02D596D31F00}"/>
              </a:ext>
            </a:extLst>
          </p:cNvPr>
          <p:cNvSpPr>
            <a:spLocks noGrp="1"/>
          </p:cNvSpPr>
          <p:nvPr>
            <p:ph type="ftr" sz="quarter" idx="11"/>
          </p:nvPr>
        </p:nvSpPr>
        <p:spPr/>
        <p:txBody>
          <a:bodyPr/>
          <a:lstStyle/>
          <a:p>
            <a:fld id="{47DF31F5-2E7D-4A97-961F-21FABE93410E}" type="slidenum">
              <a:rPr lang="de-DE" sz="1000" smtClean="0"/>
              <a:t>16</a:t>
            </a:fld>
            <a:endParaRPr lang="de-DE" sz="1000" dirty="0"/>
          </a:p>
        </p:txBody>
      </p:sp>
      <p:sp>
        <p:nvSpPr>
          <p:cNvPr id="9" name="Oval 8">
            <a:extLst>
              <a:ext uri="{FF2B5EF4-FFF2-40B4-BE49-F238E27FC236}">
                <a16:creationId xmlns:a16="http://schemas.microsoft.com/office/drawing/2014/main" id="{6C098B63-A727-D74D-7A5B-1BE05FF6B0DB}"/>
              </a:ext>
            </a:extLst>
          </p:cNvPr>
          <p:cNvSpPr/>
          <p:nvPr/>
        </p:nvSpPr>
        <p:spPr bwMode="auto">
          <a:xfrm>
            <a:off x="2319958" y="928737"/>
            <a:ext cx="1080000" cy="107999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r>
              <a:rPr lang="en-US" dirty="0">
                <a:latin typeface="Calibri" panose="020F0502020204030204" pitchFamily="34" charset="0"/>
              </a:rPr>
              <a:t>IGS</a:t>
            </a:r>
          </a:p>
        </p:txBody>
      </p:sp>
      <p:sp>
        <p:nvSpPr>
          <p:cNvPr id="10" name="Oval 9">
            <a:extLst>
              <a:ext uri="{FF2B5EF4-FFF2-40B4-BE49-F238E27FC236}">
                <a16:creationId xmlns:a16="http://schemas.microsoft.com/office/drawing/2014/main" id="{9793FA3C-6D30-7091-5A5B-96A9208087A5}"/>
              </a:ext>
            </a:extLst>
          </p:cNvPr>
          <p:cNvSpPr/>
          <p:nvPr/>
        </p:nvSpPr>
        <p:spPr bwMode="auto">
          <a:xfrm>
            <a:off x="4336302" y="928613"/>
            <a:ext cx="1080000" cy="107999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r>
              <a:rPr lang="en-US" dirty="0">
                <a:latin typeface="Calibri" panose="020F0502020204030204" pitchFamily="34" charset="0"/>
              </a:rPr>
              <a:t>ILRS</a:t>
            </a:r>
          </a:p>
        </p:txBody>
      </p:sp>
      <p:sp>
        <p:nvSpPr>
          <p:cNvPr id="11" name="Oval 10">
            <a:extLst>
              <a:ext uri="{FF2B5EF4-FFF2-40B4-BE49-F238E27FC236}">
                <a16:creationId xmlns:a16="http://schemas.microsoft.com/office/drawing/2014/main" id="{3FF690EF-A1AF-9F0A-5931-144865ABE847}"/>
              </a:ext>
            </a:extLst>
          </p:cNvPr>
          <p:cNvSpPr/>
          <p:nvPr/>
        </p:nvSpPr>
        <p:spPr bwMode="auto">
          <a:xfrm>
            <a:off x="6280398" y="928737"/>
            <a:ext cx="1080000" cy="107999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r>
              <a:rPr lang="en-US" dirty="0">
                <a:latin typeface="Calibri" panose="020F0502020204030204" pitchFamily="34" charset="0"/>
              </a:rPr>
              <a:t>IVS</a:t>
            </a:r>
          </a:p>
        </p:txBody>
      </p:sp>
      <p:sp>
        <p:nvSpPr>
          <p:cNvPr id="12" name="Oval 11">
            <a:extLst>
              <a:ext uri="{FF2B5EF4-FFF2-40B4-BE49-F238E27FC236}">
                <a16:creationId xmlns:a16="http://schemas.microsoft.com/office/drawing/2014/main" id="{A210697B-7D94-0FB3-CE1E-EF7860C19062}"/>
              </a:ext>
            </a:extLst>
          </p:cNvPr>
          <p:cNvSpPr/>
          <p:nvPr/>
        </p:nvSpPr>
        <p:spPr bwMode="auto">
          <a:xfrm>
            <a:off x="8224734" y="928737"/>
            <a:ext cx="1080000" cy="1079996"/>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a:lstStyle/>
          <a:p>
            <a:pPr algn="ctr"/>
            <a:r>
              <a:rPr lang="en-US" dirty="0">
                <a:latin typeface="Calibri" panose="020F0502020204030204" pitchFamily="34" charset="0"/>
              </a:rPr>
              <a:t>IDS</a:t>
            </a:r>
          </a:p>
        </p:txBody>
      </p:sp>
      <p:sp>
        <p:nvSpPr>
          <p:cNvPr id="13" name="Flowchart: Connector 24">
            <a:extLst>
              <a:ext uri="{FF2B5EF4-FFF2-40B4-BE49-F238E27FC236}">
                <a16:creationId xmlns:a16="http://schemas.microsoft.com/office/drawing/2014/main" id="{FB3CD294-92D6-A69C-CF14-C9C5D7CFAF37}"/>
              </a:ext>
            </a:extLst>
          </p:cNvPr>
          <p:cNvSpPr/>
          <p:nvPr/>
        </p:nvSpPr>
        <p:spPr bwMode="auto">
          <a:xfrm>
            <a:off x="3544094" y="1324677"/>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4" name="Flowchart: Connector 25">
            <a:extLst>
              <a:ext uri="{FF2B5EF4-FFF2-40B4-BE49-F238E27FC236}">
                <a16:creationId xmlns:a16="http://schemas.microsoft.com/office/drawing/2014/main" id="{DF4D9679-FF50-E89C-67AE-9055CBFBB372}"/>
              </a:ext>
            </a:extLst>
          </p:cNvPr>
          <p:cNvSpPr/>
          <p:nvPr/>
        </p:nvSpPr>
        <p:spPr bwMode="auto">
          <a:xfrm>
            <a:off x="3778510" y="1324677"/>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5" name="Flowchart: Connector 26">
            <a:extLst>
              <a:ext uri="{FF2B5EF4-FFF2-40B4-BE49-F238E27FC236}">
                <a16:creationId xmlns:a16="http://schemas.microsoft.com/office/drawing/2014/main" id="{C92E51A9-F011-166E-7E6C-1549DE703DB8}"/>
              </a:ext>
            </a:extLst>
          </p:cNvPr>
          <p:cNvSpPr/>
          <p:nvPr/>
        </p:nvSpPr>
        <p:spPr bwMode="auto">
          <a:xfrm>
            <a:off x="4048150" y="1324677"/>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6" name="Flowchart: Connector 24">
            <a:extLst>
              <a:ext uri="{FF2B5EF4-FFF2-40B4-BE49-F238E27FC236}">
                <a16:creationId xmlns:a16="http://schemas.microsoft.com/office/drawing/2014/main" id="{D1392C2F-120F-AFFE-6C25-C8A30C07BF69}"/>
              </a:ext>
            </a:extLst>
          </p:cNvPr>
          <p:cNvSpPr/>
          <p:nvPr/>
        </p:nvSpPr>
        <p:spPr bwMode="auto">
          <a:xfrm>
            <a:off x="5524334" y="1324677"/>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7" name="Flowchart: Connector 25">
            <a:extLst>
              <a:ext uri="{FF2B5EF4-FFF2-40B4-BE49-F238E27FC236}">
                <a16:creationId xmlns:a16="http://schemas.microsoft.com/office/drawing/2014/main" id="{D01E5CE4-BB83-3AEE-B870-E9CDFEA984C6}"/>
              </a:ext>
            </a:extLst>
          </p:cNvPr>
          <p:cNvSpPr/>
          <p:nvPr/>
        </p:nvSpPr>
        <p:spPr bwMode="auto">
          <a:xfrm>
            <a:off x="5758750" y="1324677"/>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8" name="Flowchart: Connector 26">
            <a:extLst>
              <a:ext uri="{FF2B5EF4-FFF2-40B4-BE49-F238E27FC236}">
                <a16:creationId xmlns:a16="http://schemas.microsoft.com/office/drawing/2014/main" id="{1856BF30-2776-4198-BE91-5D858E70C3A1}"/>
              </a:ext>
            </a:extLst>
          </p:cNvPr>
          <p:cNvSpPr/>
          <p:nvPr/>
        </p:nvSpPr>
        <p:spPr bwMode="auto">
          <a:xfrm>
            <a:off x="6028390" y="1324677"/>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19" name="Flowchart: Connector 24">
            <a:extLst>
              <a:ext uri="{FF2B5EF4-FFF2-40B4-BE49-F238E27FC236}">
                <a16:creationId xmlns:a16="http://schemas.microsoft.com/office/drawing/2014/main" id="{5F071AFD-D662-19F3-9F33-4E4181FF88A0}"/>
              </a:ext>
            </a:extLst>
          </p:cNvPr>
          <p:cNvSpPr/>
          <p:nvPr/>
        </p:nvSpPr>
        <p:spPr bwMode="auto">
          <a:xfrm>
            <a:off x="7468550" y="1324677"/>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0" name="Flowchart: Connector 25">
            <a:extLst>
              <a:ext uri="{FF2B5EF4-FFF2-40B4-BE49-F238E27FC236}">
                <a16:creationId xmlns:a16="http://schemas.microsoft.com/office/drawing/2014/main" id="{2CBED6EB-CDD7-199E-EE82-DE9DF2FD15B9}"/>
              </a:ext>
            </a:extLst>
          </p:cNvPr>
          <p:cNvSpPr/>
          <p:nvPr/>
        </p:nvSpPr>
        <p:spPr bwMode="auto">
          <a:xfrm>
            <a:off x="7702966" y="1324677"/>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1" name="Flowchart: Connector 26">
            <a:extLst>
              <a:ext uri="{FF2B5EF4-FFF2-40B4-BE49-F238E27FC236}">
                <a16:creationId xmlns:a16="http://schemas.microsoft.com/office/drawing/2014/main" id="{9EB54561-945A-4E19-0D4B-6B97A30E8CDD}"/>
              </a:ext>
            </a:extLst>
          </p:cNvPr>
          <p:cNvSpPr/>
          <p:nvPr/>
        </p:nvSpPr>
        <p:spPr bwMode="auto">
          <a:xfrm>
            <a:off x="7972606" y="1324677"/>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2" name="Rounded Rectangle 72">
            <a:extLst>
              <a:ext uri="{FF2B5EF4-FFF2-40B4-BE49-F238E27FC236}">
                <a16:creationId xmlns:a16="http://schemas.microsoft.com/office/drawing/2014/main" id="{447FD174-635B-B0AB-2724-7065C1D6E334}"/>
              </a:ext>
            </a:extLst>
          </p:cNvPr>
          <p:cNvSpPr/>
          <p:nvPr/>
        </p:nvSpPr>
        <p:spPr bwMode="auto">
          <a:xfrm>
            <a:off x="1887910" y="640581"/>
            <a:ext cx="7920880" cy="1656184"/>
          </a:xfrm>
          <a:prstGeom prst="roundRect">
            <a:avLst/>
          </a:prstGeom>
          <a:noFill/>
          <a:ln w="38100" cap="flat" cmpd="sng" algn="ctr">
            <a:solidFill>
              <a:schemeClr val="bg1">
                <a:lumMod val="50000"/>
              </a:schemeClr>
            </a:solidFill>
            <a:prstDash val="solid"/>
            <a:round/>
            <a:headEnd type="none" w="med" len="med"/>
            <a:tailEnd type="none" w="med" len="med"/>
          </a:ln>
          <a:effectLst/>
        </p:spPr>
        <p:txBody>
          <a:bodyPr/>
          <a:lstStyle/>
          <a:p>
            <a:endParaRPr lang="en-US"/>
          </a:p>
        </p:txBody>
      </p:sp>
      <p:sp>
        <p:nvSpPr>
          <p:cNvPr id="23" name="Down Arrow 73">
            <a:extLst>
              <a:ext uri="{FF2B5EF4-FFF2-40B4-BE49-F238E27FC236}">
                <a16:creationId xmlns:a16="http://schemas.microsoft.com/office/drawing/2014/main" id="{E27D7DEE-FAA7-1F53-0C80-536C98E6D704}"/>
              </a:ext>
            </a:extLst>
          </p:cNvPr>
          <p:cNvSpPr/>
          <p:nvPr/>
        </p:nvSpPr>
        <p:spPr bwMode="auto">
          <a:xfrm>
            <a:off x="5416302" y="2440781"/>
            <a:ext cx="822960" cy="84000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a:lstStyle/>
          <a:p>
            <a:endParaRPr lang="en-US"/>
          </a:p>
        </p:txBody>
      </p:sp>
      <p:sp>
        <p:nvSpPr>
          <p:cNvPr id="24" name="Flowchart: Connector 24">
            <a:extLst>
              <a:ext uri="{FF2B5EF4-FFF2-40B4-BE49-F238E27FC236}">
                <a16:creationId xmlns:a16="http://schemas.microsoft.com/office/drawing/2014/main" id="{879E6A1C-F4C1-B5CE-610E-F7F4C4E80B0C}"/>
              </a:ext>
            </a:extLst>
          </p:cNvPr>
          <p:cNvSpPr/>
          <p:nvPr/>
        </p:nvSpPr>
        <p:spPr bwMode="auto">
          <a:xfrm>
            <a:off x="5740358" y="2548813"/>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5" name="Flowchart: Connector 25">
            <a:extLst>
              <a:ext uri="{FF2B5EF4-FFF2-40B4-BE49-F238E27FC236}">
                <a16:creationId xmlns:a16="http://schemas.microsoft.com/office/drawing/2014/main" id="{6936E0E2-18F8-E8F8-11D3-95DD6F40CBEC}"/>
              </a:ext>
            </a:extLst>
          </p:cNvPr>
          <p:cNvSpPr/>
          <p:nvPr/>
        </p:nvSpPr>
        <p:spPr bwMode="auto">
          <a:xfrm>
            <a:off x="5740358" y="2836845"/>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sp>
        <p:nvSpPr>
          <p:cNvPr id="26" name="Flowchart: Connector 26">
            <a:extLst>
              <a:ext uri="{FF2B5EF4-FFF2-40B4-BE49-F238E27FC236}">
                <a16:creationId xmlns:a16="http://schemas.microsoft.com/office/drawing/2014/main" id="{77113B15-1B7D-9BEC-56AB-D747FBEE66FC}"/>
              </a:ext>
            </a:extLst>
          </p:cNvPr>
          <p:cNvSpPr/>
          <p:nvPr/>
        </p:nvSpPr>
        <p:spPr bwMode="auto">
          <a:xfrm>
            <a:off x="5740358" y="3124877"/>
            <a:ext cx="180000" cy="180000"/>
          </a:xfrm>
          <a:prstGeom prst="flowChartConnector">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grpSp>
        <p:nvGrpSpPr>
          <p:cNvPr id="27" name="Group 26">
            <a:extLst>
              <a:ext uri="{FF2B5EF4-FFF2-40B4-BE49-F238E27FC236}">
                <a16:creationId xmlns:a16="http://schemas.microsoft.com/office/drawing/2014/main" id="{BB67FD35-1429-973B-D61F-69A8B325089F}"/>
              </a:ext>
            </a:extLst>
          </p:cNvPr>
          <p:cNvGrpSpPr/>
          <p:nvPr/>
        </p:nvGrpSpPr>
        <p:grpSpPr>
          <a:xfrm>
            <a:off x="3079063" y="3322307"/>
            <a:ext cx="6009647" cy="3198587"/>
            <a:chOff x="1813206" y="3158398"/>
            <a:chExt cx="6009647" cy="3198587"/>
          </a:xfrm>
        </p:grpSpPr>
        <p:pic>
          <p:nvPicPr>
            <p:cNvPr id="28" name="Picture 2">
              <a:extLst>
                <a:ext uri="{FF2B5EF4-FFF2-40B4-BE49-F238E27FC236}">
                  <a16:creationId xmlns:a16="http://schemas.microsoft.com/office/drawing/2014/main" id="{505B6EAE-E143-AEEB-7DDD-91128B922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3206" y="3158398"/>
              <a:ext cx="5721615" cy="301392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9" name="TextBox 28">
              <a:extLst>
                <a:ext uri="{FF2B5EF4-FFF2-40B4-BE49-F238E27FC236}">
                  <a16:creationId xmlns:a16="http://schemas.microsoft.com/office/drawing/2014/main" id="{F506F38F-5656-78A4-6E4D-17B881766104}"/>
                </a:ext>
              </a:extLst>
            </p:cNvPr>
            <p:cNvSpPr txBox="1"/>
            <p:nvPr/>
          </p:nvSpPr>
          <p:spPr>
            <a:xfrm>
              <a:off x="7164288" y="4149080"/>
              <a:ext cx="576064" cy="369332"/>
            </a:xfrm>
            <a:prstGeom prst="rect">
              <a:avLst/>
            </a:prstGeom>
            <a:solidFill>
              <a:schemeClr val="bg1"/>
            </a:solidFill>
          </p:spPr>
          <p:txBody>
            <a:bodyPr wrap="square" rtlCol="0">
              <a:spAutoFit/>
            </a:bodyPr>
            <a:lstStyle/>
            <a:p>
              <a:endParaRPr lang="en-AU" dirty="0"/>
            </a:p>
          </p:txBody>
        </p:sp>
        <p:sp>
          <p:nvSpPr>
            <p:cNvPr id="30" name="TextBox 29">
              <a:extLst>
                <a:ext uri="{FF2B5EF4-FFF2-40B4-BE49-F238E27FC236}">
                  <a16:creationId xmlns:a16="http://schemas.microsoft.com/office/drawing/2014/main" id="{E9B7A225-4D8C-7AC9-DAD6-E27E4FED1885}"/>
                </a:ext>
              </a:extLst>
            </p:cNvPr>
            <p:cNvSpPr txBox="1"/>
            <p:nvPr/>
          </p:nvSpPr>
          <p:spPr>
            <a:xfrm>
              <a:off x="7246789" y="5157192"/>
              <a:ext cx="576064" cy="369332"/>
            </a:xfrm>
            <a:prstGeom prst="rect">
              <a:avLst/>
            </a:prstGeom>
            <a:solidFill>
              <a:schemeClr val="bg1"/>
            </a:solidFill>
          </p:spPr>
          <p:txBody>
            <a:bodyPr wrap="square" rtlCol="0">
              <a:spAutoFit/>
            </a:bodyPr>
            <a:lstStyle/>
            <a:p>
              <a:endParaRPr lang="en-AU" dirty="0"/>
            </a:p>
          </p:txBody>
        </p:sp>
        <p:sp>
          <p:nvSpPr>
            <p:cNvPr id="31" name="TextBox 30">
              <a:extLst>
                <a:ext uri="{FF2B5EF4-FFF2-40B4-BE49-F238E27FC236}">
                  <a16:creationId xmlns:a16="http://schemas.microsoft.com/office/drawing/2014/main" id="{D99E27FC-8D0D-44E8-BF2A-96FF9DFDFB27}"/>
                </a:ext>
              </a:extLst>
            </p:cNvPr>
            <p:cNvSpPr txBox="1"/>
            <p:nvPr/>
          </p:nvSpPr>
          <p:spPr>
            <a:xfrm>
              <a:off x="7246789" y="5844299"/>
              <a:ext cx="576064" cy="369332"/>
            </a:xfrm>
            <a:prstGeom prst="rect">
              <a:avLst/>
            </a:prstGeom>
            <a:solidFill>
              <a:schemeClr val="bg1"/>
            </a:solidFill>
          </p:spPr>
          <p:txBody>
            <a:bodyPr wrap="square" rtlCol="0">
              <a:spAutoFit/>
            </a:bodyPr>
            <a:lstStyle/>
            <a:p>
              <a:endParaRPr lang="en-AU" dirty="0"/>
            </a:p>
          </p:txBody>
        </p:sp>
        <p:sp>
          <p:nvSpPr>
            <p:cNvPr id="32" name="TextBox 31">
              <a:extLst>
                <a:ext uri="{FF2B5EF4-FFF2-40B4-BE49-F238E27FC236}">
                  <a16:creationId xmlns:a16="http://schemas.microsoft.com/office/drawing/2014/main" id="{D0BF182A-C847-0A55-53C4-289D1B0DB8D5}"/>
                </a:ext>
              </a:extLst>
            </p:cNvPr>
            <p:cNvSpPr txBox="1"/>
            <p:nvPr/>
          </p:nvSpPr>
          <p:spPr>
            <a:xfrm>
              <a:off x="6091796" y="5987653"/>
              <a:ext cx="576064" cy="369332"/>
            </a:xfrm>
            <a:prstGeom prst="rect">
              <a:avLst/>
            </a:prstGeom>
            <a:solidFill>
              <a:schemeClr val="bg1"/>
            </a:solidFill>
          </p:spPr>
          <p:txBody>
            <a:bodyPr wrap="square" rtlCol="0">
              <a:spAutoFit/>
            </a:bodyPr>
            <a:lstStyle/>
            <a:p>
              <a:endParaRPr lang="en-AU" dirty="0"/>
            </a:p>
          </p:txBody>
        </p:sp>
        <p:sp>
          <p:nvSpPr>
            <p:cNvPr id="33" name="TextBox 32">
              <a:extLst>
                <a:ext uri="{FF2B5EF4-FFF2-40B4-BE49-F238E27FC236}">
                  <a16:creationId xmlns:a16="http://schemas.microsoft.com/office/drawing/2014/main" id="{BEBF8D86-868B-2944-3614-EC9A39CD2BD3}"/>
                </a:ext>
              </a:extLst>
            </p:cNvPr>
            <p:cNvSpPr txBox="1"/>
            <p:nvPr/>
          </p:nvSpPr>
          <p:spPr>
            <a:xfrm>
              <a:off x="2357744" y="5900421"/>
              <a:ext cx="576064" cy="369332"/>
            </a:xfrm>
            <a:prstGeom prst="rect">
              <a:avLst/>
            </a:prstGeom>
            <a:solidFill>
              <a:schemeClr val="bg1"/>
            </a:solidFill>
          </p:spPr>
          <p:txBody>
            <a:bodyPr wrap="square" rtlCol="0">
              <a:spAutoFit/>
            </a:bodyPr>
            <a:lstStyle/>
            <a:p>
              <a:endParaRPr lang="en-AU" dirty="0"/>
            </a:p>
          </p:txBody>
        </p:sp>
      </p:grpSp>
      <p:sp>
        <p:nvSpPr>
          <p:cNvPr id="34" name="TextBox 33">
            <a:extLst>
              <a:ext uri="{FF2B5EF4-FFF2-40B4-BE49-F238E27FC236}">
                <a16:creationId xmlns:a16="http://schemas.microsoft.com/office/drawing/2014/main" id="{E56CAF6A-FDF2-A9A5-7D1D-EA345D8106AA}"/>
              </a:ext>
            </a:extLst>
          </p:cNvPr>
          <p:cNvSpPr txBox="1"/>
          <p:nvPr/>
        </p:nvSpPr>
        <p:spPr>
          <a:xfrm>
            <a:off x="8811171" y="4359155"/>
            <a:ext cx="1496948" cy="646331"/>
          </a:xfrm>
          <a:prstGeom prst="rect">
            <a:avLst/>
          </a:prstGeom>
          <a:noFill/>
        </p:spPr>
        <p:txBody>
          <a:bodyPr wrap="none" rtlCol="0">
            <a:spAutoFit/>
          </a:bodyPr>
          <a:lstStyle/>
          <a:p>
            <a:r>
              <a:rPr lang="en-US" dirty="0">
                <a:solidFill>
                  <a:schemeClr val="tx1">
                    <a:lumMod val="65000"/>
                    <a:lumOff val="35000"/>
                  </a:schemeClr>
                </a:solidFill>
                <a:latin typeface="Calibri" panose="020F0502020204030204" pitchFamily="34" charset="0"/>
              </a:rPr>
              <a:t>+ government</a:t>
            </a:r>
          </a:p>
          <a:p>
            <a:r>
              <a:rPr lang="en-US" dirty="0">
                <a:solidFill>
                  <a:schemeClr val="tx1">
                    <a:lumMod val="65000"/>
                    <a:lumOff val="35000"/>
                  </a:schemeClr>
                </a:solidFill>
                <a:latin typeface="Calibri" panose="020F0502020204030204" pitchFamily="34" charset="0"/>
              </a:rPr>
              <a:t>+ academia</a:t>
            </a:r>
          </a:p>
        </p:txBody>
      </p:sp>
      <p:sp>
        <p:nvSpPr>
          <p:cNvPr id="35" name="Rectangle 34">
            <a:extLst>
              <a:ext uri="{FF2B5EF4-FFF2-40B4-BE49-F238E27FC236}">
                <a16:creationId xmlns:a16="http://schemas.microsoft.com/office/drawing/2014/main" id="{E863935E-54CD-1B93-E992-F19B1A4B94F1}"/>
              </a:ext>
            </a:extLst>
          </p:cNvPr>
          <p:cNvSpPr/>
          <p:nvPr/>
        </p:nvSpPr>
        <p:spPr>
          <a:xfrm>
            <a:off x="1743894" y="2561403"/>
            <a:ext cx="8280919" cy="461665"/>
          </a:xfrm>
          <a:prstGeom prst="rect">
            <a:avLst/>
          </a:prstGeom>
        </p:spPr>
        <p:txBody>
          <a:bodyPr wrap="square">
            <a:spAutoFit/>
          </a:bodyPr>
          <a:lstStyle/>
          <a:p>
            <a:r>
              <a:rPr lang="en-US" sz="2400" b="1" dirty="0">
                <a:solidFill>
                  <a:srgbClr val="0070C0"/>
                </a:solidFill>
                <a:latin typeface="Calibri" panose="020F0502020204030204" pitchFamily="34" charset="0"/>
              </a:rPr>
              <a:t>Discover	    </a:t>
            </a:r>
            <a:r>
              <a:rPr lang="en-US" sz="2400" b="1" dirty="0">
                <a:solidFill>
                  <a:srgbClr val="FF0000"/>
                </a:solidFill>
                <a:latin typeface="Calibri" panose="020F0502020204030204" pitchFamily="34" charset="0"/>
              </a:rPr>
              <a:t>Share		    </a:t>
            </a:r>
            <a:r>
              <a:rPr lang="en-US" sz="2400" b="1" dirty="0">
                <a:solidFill>
                  <a:srgbClr val="FF9900"/>
                </a:solidFill>
                <a:latin typeface="Calibri" panose="020F0502020204030204" pitchFamily="34" charset="0"/>
              </a:rPr>
              <a:t>Combine	          </a:t>
            </a:r>
            <a:r>
              <a:rPr lang="en-US" sz="2400" b="1" dirty="0">
                <a:solidFill>
                  <a:srgbClr val="00B050"/>
                </a:solidFill>
                <a:latin typeface="Calibri" panose="020F0502020204030204" pitchFamily="34" charset="0"/>
              </a:rPr>
              <a:t>Display</a:t>
            </a:r>
          </a:p>
        </p:txBody>
      </p:sp>
      <p:sp>
        <p:nvSpPr>
          <p:cNvPr id="36" name="Rectangle 35">
            <a:extLst>
              <a:ext uri="{FF2B5EF4-FFF2-40B4-BE49-F238E27FC236}">
                <a16:creationId xmlns:a16="http://schemas.microsoft.com/office/drawing/2014/main" id="{B6996F95-2983-53CA-3977-3B4C2E3852F1}"/>
              </a:ext>
            </a:extLst>
          </p:cNvPr>
          <p:cNvSpPr/>
          <p:nvPr/>
        </p:nvSpPr>
        <p:spPr>
          <a:xfrm>
            <a:off x="4696223" y="136525"/>
            <a:ext cx="8280919" cy="461665"/>
          </a:xfrm>
          <a:prstGeom prst="rect">
            <a:avLst/>
          </a:prstGeom>
        </p:spPr>
        <p:txBody>
          <a:bodyPr wrap="square">
            <a:spAutoFit/>
          </a:bodyPr>
          <a:lstStyle/>
          <a:p>
            <a:r>
              <a:rPr lang="en-US" sz="2400" b="1" dirty="0">
                <a:solidFill>
                  <a:schemeClr val="tx1">
                    <a:lumMod val="50000"/>
                    <a:lumOff val="50000"/>
                  </a:schemeClr>
                </a:solidFill>
                <a:latin typeface="Calibri" panose="020F0502020204030204" pitchFamily="34" charset="0"/>
              </a:rPr>
              <a:t>Reference Frame</a:t>
            </a:r>
          </a:p>
        </p:txBody>
      </p:sp>
    </p:spTree>
    <p:extLst>
      <p:ext uri="{BB962C8B-B14F-4D97-AF65-F5344CB8AC3E}">
        <p14:creationId xmlns:p14="http://schemas.microsoft.com/office/powerpoint/2010/main" val="358485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26" presetClass="emph" presetSubtype="0" repeatCount="indefinite" fill="hold" grpId="0" nodeType="withEffect">
                                  <p:stCondLst>
                                    <p:cond delay="0"/>
                                  </p:stCondLst>
                                  <p:childTnLst>
                                    <p:animEffect transition="out" filter="fade">
                                      <p:cBhvr>
                                        <p:cTn id="12" dur="500" tmFilter="0, 0; .2, .5; .8, .5; 1, 0"/>
                                        <p:tgtEl>
                                          <p:spTgt spid="13"/>
                                        </p:tgtEl>
                                      </p:cBhvr>
                                    </p:animEffect>
                                    <p:animScale>
                                      <p:cBhvr>
                                        <p:cTn id="13" dur="250" autoRev="1" fill="hold"/>
                                        <p:tgtEl>
                                          <p:spTgt spid="13"/>
                                        </p:tgtEl>
                                      </p:cBhvr>
                                      <p:by x="105000" y="105000"/>
                                    </p:animScale>
                                  </p:childTnLst>
                                </p:cTn>
                              </p:par>
                              <p:par>
                                <p:cTn id="14" presetID="26" presetClass="emph" presetSubtype="0" repeatCount="indefinite" fill="hold" grpId="0" nodeType="withEffect">
                                  <p:stCondLst>
                                    <p:cond delay="200"/>
                                  </p:stCondLst>
                                  <p:childTnLst>
                                    <p:animEffect transition="out" filter="fade">
                                      <p:cBhvr>
                                        <p:cTn id="15" dur="500" tmFilter="0, 0; .2, .5; .8, .5; 1, 0"/>
                                        <p:tgtEl>
                                          <p:spTgt spid="14"/>
                                        </p:tgtEl>
                                      </p:cBhvr>
                                    </p:animEffect>
                                    <p:animScale>
                                      <p:cBhvr>
                                        <p:cTn id="16" dur="250" autoRev="1" fill="hold"/>
                                        <p:tgtEl>
                                          <p:spTgt spid="14"/>
                                        </p:tgtEl>
                                      </p:cBhvr>
                                      <p:by x="105000" y="105000"/>
                                    </p:animScale>
                                  </p:childTnLst>
                                </p:cTn>
                              </p:par>
                              <p:par>
                                <p:cTn id="17" presetID="26" presetClass="emph" presetSubtype="0" repeatCount="indefinite" fill="hold" grpId="0" nodeType="withEffect">
                                  <p:stCondLst>
                                    <p:cond delay="400"/>
                                  </p:stCondLst>
                                  <p:childTnLst>
                                    <p:animEffect transition="out" filter="fade">
                                      <p:cBhvr>
                                        <p:cTn id="18" dur="500" tmFilter="0, 0; .2, .5; .8, .5; 1, 0"/>
                                        <p:tgtEl>
                                          <p:spTgt spid="15"/>
                                        </p:tgtEl>
                                      </p:cBhvr>
                                    </p:animEffect>
                                    <p:animScale>
                                      <p:cBhvr>
                                        <p:cTn id="19" dur="250" autoRev="1" fill="hold"/>
                                        <p:tgtEl>
                                          <p:spTgt spid="15"/>
                                        </p:tgtEl>
                                      </p:cBhvr>
                                      <p:by x="105000" y="105000"/>
                                    </p:animScale>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1"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par>
                                <p:cTn id="24" presetID="1" presetClass="entr" presetSubtype="0" fill="hold" grpId="1"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grpId="1" nodeType="with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par>
                                <p:cTn id="28" presetID="26" presetClass="emph" presetSubtype="0" repeatCount="indefinite" fill="hold" grpId="0" nodeType="withEffect">
                                  <p:stCondLst>
                                    <p:cond delay="0"/>
                                  </p:stCondLst>
                                  <p:childTnLst>
                                    <p:animEffect transition="out" filter="fade">
                                      <p:cBhvr>
                                        <p:cTn id="29" dur="500" tmFilter="0, 0; .2, .5; .8, .5; 1, 0"/>
                                        <p:tgtEl>
                                          <p:spTgt spid="16"/>
                                        </p:tgtEl>
                                      </p:cBhvr>
                                    </p:animEffect>
                                    <p:animScale>
                                      <p:cBhvr>
                                        <p:cTn id="30" dur="250" autoRev="1" fill="hold"/>
                                        <p:tgtEl>
                                          <p:spTgt spid="16"/>
                                        </p:tgtEl>
                                      </p:cBhvr>
                                      <p:by x="105000" y="105000"/>
                                    </p:animScale>
                                  </p:childTnLst>
                                </p:cTn>
                              </p:par>
                              <p:par>
                                <p:cTn id="31" presetID="26" presetClass="emph" presetSubtype="0" repeatCount="indefinite" fill="hold" grpId="0" nodeType="withEffect">
                                  <p:stCondLst>
                                    <p:cond delay="200"/>
                                  </p:stCondLst>
                                  <p:childTnLst>
                                    <p:animEffect transition="out" filter="fade">
                                      <p:cBhvr>
                                        <p:cTn id="32" dur="500" tmFilter="0, 0; .2, .5; .8, .5; 1, 0"/>
                                        <p:tgtEl>
                                          <p:spTgt spid="17"/>
                                        </p:tgtEl>
                                      </p:cBhvr>
                                    </p:animEffect>
                                    <p:animScale>
                                      <p:cBhvr>
                                        <p:cTn id="33" dur="250" autoRev="1" fill="hold"/>
                                        <p:tgtEl>
                                          <p:spTgt spid="17"/>
                                        </p:tgtEl>
                                      </p:cBhvr>
                                      <p:by x="105000" y="105000"/>
                                    </p:animScale>
                                  </p:childTnLst>
                                </p:cTn>
                              </p:par>
                              <p:par>
                                <p:cTn id="34" presetID="26" presetClass="emph" presetSubtype="0" repeatCount="indefinite" fill="hold" grpId="0" nodeType="withEffect">
                                  <p:stCondLst>
                                    <p:cond delay="400"/>
                                  </p:stCondLst>
                                  <p:childTnLst>
                                    <p:animEffect transition="out" filter="fade">
                                      <p:cBhvr>
                                        <p:cTn id="35" dur="500" tmFilter="0, 0; .2, .5; .8, .5; 1, 0"/>
                                        <p:tgtEl>
                                          <p:spTgt spid="18"/>
                                        </p:tgtEl>
                                      </p:cBhvr>
                                    </p:animEffect>
                                    <p:animScale>
                                      <p:cBhvr>
                                        <p:cTn id="36" dur="250" autoRev="1" fill="hold"/>
                                        <p:tgtEl>
                                          <p:spTgt spid="18"/>
                                        </p:tgtEl>
                                      </p:cBhvr>
                                      <p:by x="105000" y="105000"/>
                                    </p:animScale>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par>
                                <p:cTn id="45" presetID="26" presetClass="emph" presetSubtype="0" repeatCount="indefinite" fill="hold" grpId="0" nodeType="withEffect">
                                  <p:stCondLst>
                                    <p:cond delay="0"/>
                                  </p:stCondLst>
                                  <p:childTnLst>
                                    <p:animEffect transition="out" filter="fade">
                                      <p:cBhvr>
                                        <p:cTn id="46" dur="500" tmFilter="0, 0; .2, .5; .8, .5; 1, 0"/>
                                        <p:tgtEl>
                                          <p:spTgt spid="19"/>
                                        </p:tgtEl>
                                      </p:cBhvr>
                                    </p:animEffect>
                                    <p:animScale>
                                      <p:cBhvr>
                                        <p:cTn id="47" dur="250" autoRev="1" fill="hold"/>
                                        <p:tgtEl>
                                          <p:spTgt spid="19"/>
                                        </p:tgtEl>
                                      </p:cBhvr>
                                      <p:by x="105000" y="105000"/>
                                    </p:animScale>
                                  </p:childTnLst>
                                </p:cTn>
                              </p:par>
                              <p:par>
                                <p:cTn id="48" presetID="26" presetClass="emph" presetSubtype="0" repeatCount="indefinite" fill="hold" grpId="0" nodeType="withEffect">
                                  <p:stCondLst>
                                    <p:cond delay="200"/>
                                  </p:stCondLst>
                                  <p:childTnLst>
                                    <p:animEffect transition="out" filter="fade">
                                      <p:cBhvr>
                                        <p:cTn id="49" dur="500" tmFilter="0, 0; .2, .5; .8, .5; 1, 0"/>
                                        <p:tgtEl>
                                          <p:spTgt spid="20"/>
                                        </p:tgtEl>
                                      </p:cBhvr>
                                    </p:animEffect>
                                    <p:animScale>
                                      <p:cBhvr>
                                        <p:cTn id="50" dur="250" autoRev="1" fill="hold"/>
                                        <p:tgtEl>
                                          <p:spTgt spid="20"/>
                                        </p:tgtEl>
                                      </p:cBhvr>
                                      <p:by x="105000" y="105000"/>
                                    </p:animScale>
                                  </p:childTnLst>
                                </p:cTn>
                              </p:par>
                              <p:par>
                                <p:cTn id="51" presetID="26" presetClass="emph" presetSubtype="0" repeatCount="indefinite" fill="hold" grpId="0" nodeType="withEffect">
                                  <p:stCondLst>
                                    <p:cond delay="400"/>
                                  </p:stCondLst>
                                  <p:childTnLst>
                                    <p:animEffect transition="out" filter="fade">
                                      <p:cBhvr>
                                        <p:cTn id="52" dur="500" tmFilter="0, 0; .2, .5; .8, .5; 1, 0"/>
                                        <p:tgtEl>
                                          <p:spTgt spid="21"/>
                                        </p:tgtEl>
                                      </p:cBhvr>
                                    </p:animEffect>
                                    <p:animScale>
                                      <p:cBhvr>
                                        <p:cTn id="53" dur="250" autoRev="1" fill="hold"/>
                                        <p:tgtEl>
                                          <p:spTgt spid="21"/>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4"/>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1" nodeType="clickEffect">
                                  <p:stCondLst>
                                    <p:cond delay="0"/>
                                  </p:stCondLst>
                                  <p:childTnLst>
                                    <p:set>
                                      <p:cBhvr>
                                        <p:cTn id="65" dur="1" fill="hold">
                                          <p:stCondLst>
                                            <p:cond delay="0"/>
                                          </p:stCondLst>
                                        </p:cTn>
                                        <p:tgtEl>
                                          <p:spTgt spid="24"/>
                                        </p:tgtEl>
                                        <p:attrNameLst>
                                          <p:attrName>style.visibility</p:attrName>
                                        </p:attrNameLst>
                                      </p:cBhvr>
                                      <p:to>
                                        <p:strVal val="visible"/>
                                      </p:to>
                                    </p:set>
                                  </p:childTnLst>
                                </p:cTn>
                              </p:par>
                              <p:par>
                                <p:cTn id="66" presetID="1" presetClass="entr" presetSubtype="0" fill="hold" grpId="1" nodeType="with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par>
                                <p:cTn id="68" presetID="1" presetClass="entr" presetSubtype="0" fill="hold" grpId="1" nodeType="withEffect">
                                  <p:stCondLst>
                                    <p:cond delay="0"/>
                                  </p:stCondLst>
                                  <p:childTnLst>
                                    <p:set>
                                      <p:cBhvr>
                                        <p:cTn id="69" dur="1" fill="hold">
                                          <p:stCondLst>
                                            <p:cond delay="0"/>
                                          </p:stCondLst>
                                        </p:cTn>
                                        <p:tgtEl>
                                          <p:spTgt spid="26"/>
                                        </p:tgtEl>
                                        <p:attrNameLst>
                                          <p:attrName>style.visibility</p:attrName>
                                        </p:attrNameLst>
                                      </p:cBhvr>
                                      <p:to>
                                        <p:strVal val="visible"/>
                                      </p:to>
                                    </p:set>
                                  </p:childTnLst>
                                </p:cTn>
                              </p:par>
                              <p:par>
                                <p:cTn id="70" presetID="26" presetClass="emph" presetSubtype="0" repeatCount="indefinite" fill="hold" grpId="0" nodeType="withEffect">
                                  <p:stCondLst>
                                    <p:cond delay="0"/>
                                  </p:stCondLst>
                                  <p:childTnLst>
                                    <p:animEffect transition="out" filter="fade">
                                      <p:cBhvr>
                                        <p:cTn id="71" dur="500" tmFilter="0, 0; .2, .5; .8, .5; 1, 0"/>
                                        <p:tgtEl>
                                          <p:spTgt spid="24"/>
                                        </p:tgtEl>
                                      </p:cBhvr>
                                    </p:animEffect>
                                    <p:animScale>
                                      <p:cBhvr>
                                        <p:cTn id="72" dur="250" autoRev="1" fill="hold"/>
                                        <p:tgtEl>
                                          <p:spTgt spid="24"/>
                                        </p:tgtEl>
                                      </p:cBhvr>
                                      <p:by x="105000" y="105000"/>
                                    </p:animScale>
                                  </p:childTnLst>
                                </p:cTn>
                              </p:par>
                              <p:par>
                                <p:cTn id="73" presetID="26" presetClass="emph" presetSubtype="0" repeatCount="indefinite" fill="hold" grpId="0" nodeType="withEffect">
                                  <p:stCondLst>
                                    <p:cond delay="200"/>
                                  </p:stCondLst>
                                  <p:childTnLst>
                                    <p:animEffect transition="out" filter="fade">
                                      <p:cBhvr>
                                        <p:cTn id="74" dur="500" tmFilter="0, 0; .2, .5; .8, .5; 1, 0"/>
                                        <p:tgtEl>
                                          <p:spTgt spid="25"/>
                                        </p:tgtEl>
                                      </p:cBhvr>
                                    </p:animEffect>
                                    <p:animScale>
                                      <p:cBhvr>
                                        <p:cTn id="75" dur="250" autoRev="1" fill="hold"/>
                                        <p:tgtEl>
                                          <p:spTgt spid="25"/>
                                        </p:tgtEl>
                                      </p:cBhvr>
                                      <p:by x="105000" y="105000"/>
                                    </p:animScale>
                                  </p:childTnLst>
                                </p:cTn>
                              </p:par>
                              <p:par>
                                <p:cTn id="76" presetID="26" presetClass="emph" presetSubtype="0" repeatCount="indefinite" fill="hold" grpId="0" nodeType="withEffect">
                                  <p:stCondLst>
                                    <p:cond delay="400"/>
                                  </p:stCondLst>
                                  <p:childTnLst>
                                    <p:animEffect transition="out" filter="fade">
                                      <p:cBhvr>
                                        <p:cTn id="77" dur="500" tmFilter="0, 0; .2, .5; .8, .5; 1, 0"/>
                                        <p:tgtEl>
                                          <p:spTgt spid="26"/>
                                        </p:tgtEl>
                                      </p:cBhvr>
                                    </p:animEffect>
                                    <p:animScale>
                                      <p:cBhvr>
                                        <p:cTn id="78" dur="250" autoRev="1" fill="hold"/>
                                        <p:tgtEl>
                                          <p:spTgt spid="26"/>
                                        </p:tgtEl>
                                      </p:cBhvr>
                                      <p:by x="105000" y="105000"/>
                                    </p:animScale>
                                  </p:childTnLst>
                                </p:cTn>
                              </p:par>
                              <p:par>
                                <p:cTn id="79" presetID="9" presetClass="exit" presetSubtype="0" fill="hold" grpId="1" nodeType="withEffect">
                                  <p:stCondLst>
                                    <p:cond delay="0"/>
                                  </p:stCondLst>
                                  <p:childTnLst>
                                    <p:animEffect transition="out" filter="dissolve">
                                      <p:cBhvr>
                                        <p:cTn id="80" dur="500"/>
                                        <p:tgtEl>
                                          <p:spTgt spid="23"/>
                                        </p:tgtEl>
                                      </p:cBhvr>
                                    </p:animEffect>
                                    <p:set>
                                      <p:cBhvr>
                                        <p:cTn id="81" dur="1" fill="hold">
                                          <p:stCondLst>
                                            <p:cond delay="499"/>
                                          </p:stCondLst>
                                        </p:cTn>
                                        <p:tgtEl>
                                          <p:spTgt spid="23"/>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3" grpId="0" animBg="1"/>
      <p:bldP spid="23" grpId="1" animBg="1"/>
      <p:bldP spid="24" grpId="0" animBg="1"/>
      <p:bldP spid="24" grpId="1" animBg="1"/>
      <p:bldP spid="25" grpId="0" animBg="1"/>
      <p:bldP spid="25" grpId="1" animBg="1"/>
      <p:bldP spid="26" grpId="0" animBg="1"/>
      <p:bldP spid="26" grpId="1" animBg="1"/>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4B5DD-7818-DD6C-1DFC-C10FE0A9834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2D2DC7-C22E-7D8A-3776-83EAAEAE1D49}"/>
              </a:ext>
            </a:extLst>
          </p:cNvPr>
          <p:cNvSpPr>
            <a:spLocks noGrp="1"/>
          </p:cNvSpPr>
          <p:nvPr>
            <p:ph type="title"/>
          </p:nvPr>
        </p:nvSpPr>
        <p:spPr/>
        <p:txBody>
          <a:bodyPr>
            <a:normAutofit/>
          </a:bodyPr>
          <a:lstStyle/>
          <a:p>
            <a:r>
              <a:rPr lang="en-AU" sz="2800" dirty="0">
                <a:latin typeface="Arial" panose="020B0604020202020204" pitchFamily="34" charset="0"/>
              </a:rPr>
              <a:t>OUTLINE</a:t>
            </a:r>
            <a:endParaRPr lang="de-DE" sz="2800" dirty="0">
              <a:latin typeface="Arial" panose="020B0604020202020204" pitchFamily="34" charset="0"/>
            </a:endParaRPr>
          </a:p>
        </p:txBody>
      </p:sp>
      <p:sp>
        <p:nvSpPr>
          <p:cNvPr id="3" name="Inhaltsplatzhalter 2">
            <a:extLst>
              <a:ext uri="{FF2B5EF4-FFF2-40B4-BE49-F238E27FC236}">
                <a16:creationId xmlns:a16="http://schemas.microsoft.com/office/drawing/2014/main" id="{8184B76D-4FB6-A72E-932B-D25A8563F2C4}"/>
              </a:ext>
            </a:extLst>
          </p:cNvPr>
          <p:cNvSpPr>
            <a:spLocks noGrp="1"/>
          </p:cNvSpPr>
          <p:nvPr>
            <p:ph idx="1"/>
          </p:nvPr>
        </p:nvSpPr>
        <p:spPr>
          <a:xfrm>
            <a:off x="838199" y="1807558"/>
            <a:ext cx="8999484" cy="3061206"/>
          </a:xfrm>
        </p:spPr>
        <p:txBody>
          <a:bodyPr>
            <a:noAutofit/>
          </a:bodyPr>
          <a:lstStyle/>
          <a:p>
            <a:pPr marL="457200" indent="-457200">
              <a:lnSpc>
                <a:spcPct val="150000"/>
              </a:lnSpc>
              <a:spcBef>
                <a:spcPts val="0"/>
              </a:spcBef>
              <a:buFont typeface="+mj-lt"/>
              <a:buAutoNum type="arabicPeriod"/>
            </a:pPr>
            <a:r>
              <a:rPr lang="en-US" sz="2200" b="1" dirty="0">
                <a:solidFill>
                  <a:schemeClr val="accent2">
                    <a:lumMod val="75000"/>
                  </a:schemeClr>
                </a:solidFill>
              </a:rPr>
              <a:t>Introduction</a:t>
            </a:r>
          </a:p>
          <a:p>
            <a:pPr marL="457200" indent="-457200">
              <a:spcBef>
                <a:spcPts val="1200"/>
              </a:spcBef>
              <a:buFont typeface="+mj-lt"/>
              <a:buAutoNum type="arabicPeriod"/>
            </a:pPr>
            <a:r>
              <a:rPr lang="en-GB" sz="2200" b="1" dirty="0">
                <a:solidFill>
                  <a:schemeClr val="accent2">
                    <a:lumMod val="75000"/>
                  </a:schemeClr>
                </a:solidFill>
              </a:rPr>
              <a:t>Challenges faced by public users of geodetic data</a:t>
            </a:r>
          </a:p>
          <a:p>
            <a:pPr marL="457200" indent="-457200">
              <a:spcBef>
                <a:spcPts val="1200"/>
              </a:spcBef>
              <a:buFont typeface="+mj-lt"/>
              <a:buAutoNum type="arabicPeriod"/>
            </a:pPr>
            <a:r>
              <a:rPr lang="en-GB" sz="2200" b="1" dirty="0">
                <a:solidFill>
                  <a:schemeClr val="accent2">
                    <a:lumMod val="75000"/>
                  </a:schemeClr>
                </a:solidFill>
              </a:rPr>
              <a:t>Ideal scenario of standardized infrastructure</a:t>
            </a:r>
          </a:p>
          <a:p>
            <a:pPr marL="457200" indent="-457200">
              <a:spcBef>
                <a:spcPts val="1200"/>
              </a:spcBef>
              <a:buFont typeface="+mj-lt"/>
              <a:buAutoNum type="arabicPeriod"/>
            </a:pPr>
            <a:r>
              <a:rPr lang="en-US" sz="4000" b="1" dirty="0" err="1">
                <a:solidFill>
                  <a:srgbClr val="006699"/>
                </a:solidFill>
              </a:rPr>
              <a:t>GeodesyML</a:t>
            </a:r>
            <a:endParaRPr lang="en-US" sz="4000" b="1" dirty="0">
              <a:solidFill>
                <a:srgbClr val="006699"/>
              </a:solidFill>
            </a:endParaRPr>
          </a:p>
          <a:p>
            <a:pPr marL="457200" indent="-457200">
              <a:spcBef>
                <a:spcPts val="1200"/>
              </a:spcBef>
              <a:buFont typeface="+mj-lt"/>
              <a:buAutoNum type="arabicPeriod"/>
            </a:pPr>
            <a:r>
              <a:rPr lang="en-GB" sz="2200" b="1" dirty="0">
                <a:solidFill>
                  <a:schemeClr val="accent2">
                    <a:lumMod val="75000"/>
                  </a:schemeClr>
                </a:solidFill>
              </a:rPr>
              <a:t>Summary and conclusions</a:t>
            </a:r>
          </a:p>
        </p:txBody>
      </p:sp>
      <p:sp>
        <p:nvSpPr>
          <p:cNvPr id="6" name="Footer Placeholder 5">
            <a:extLst>
              <a:ext uri="{FF2B5EF4-FFF2-40B4-BE49-F238E27FC236}">
                <a16:creationId xmlns:a16="http://schemas.microsoft.com/office/drawing/2014/main" id="{9AB9E49E-171C-DBA9-4C99-1EDA30B53F24}"/>
              </a:ext>
            </a:extLst>
          </p:cNvPr>
          <p:cNvSpPr>
            <a:spLocks noGrp="1"/>
          </p:cNvSpPr>
          <p:nvPr>
            <p:ph type="ftr" sz="quarter" idx="11"/>
          </p:nvPr>
        </p:nvSpPr>
        <p:spPr/>
        <p:txBody>
          <a:bodyPr/>
          <a:lstStyle/>
          <a:p>
            <a:fld id="{47DF31F5-2E7D-4A97-961F-21FABE93410E}" type="slidenum">
              <a:rPr lang="de-DE" sz="1000" smtClean="0"/>
              <a:t>17</a:t>
            </a:fld>
            <a:endParaRPr lang="de-DE" sz="1000" dirty="0"/>
          </a:p>
        </p:txBody>
      </p:sp>
      <p:sp>
        <p:nvSpPr>
          <p:cNvPr id="7" name="Free-form: Shape 6">
            <a:extLst>
              <a:ext uri="{FF2B5EF4-FFF2-40B4-BE49-F238E27FC236}">
                <a16:creationId xmlns:a16="http://schemas.microsoft.com/office/drawing/2014/main" id="{D85C9ECA-970B-32AB-47A7-696023B47421}"/>
              </a:ext>
            </a:extLst>
          </p:cNvPr>
          <p:cNvSpPr/>
          <p:nvPr/>
        </p:nvSpPr>
        <p:spPr>
          <a:xfrm>
            <a:off x="-220337" y="-209320"/>
            <a:ext cx="12581262" cy="7271132"/>
          </a:xfrm>
          <a:custGeom>
            <a:avLst/>
            <a:gdLst>
              <a:gd name="connsiteX0" fmla="*/ 1058536 w 12581262"/>
              <a:gd name="connsiteY0" fmla="*/ 3638320 h 7271132"/>
              <a:gd name="connsiteX1" fmla="*/ 1058536 w 12581262"/>
              <a:gd name="connsiteY1" fmla="*/ 4472848 h 7271132"/>
              <a:gd name="connsiteX2" fmla="*/ 5255046 w 12581262"/>
              <a:gd name="connsiteY2" fmla="*/ 4472848 h 7271132"/>
              <a:gd name="connsiteX3" fmla="*/ 5255046 w 12581262"/>
              <a:gd name="connsiteY3" fmla="*/ 3638320 h 7271132"/>
              <a:gd name="connsiteX4" fmla="*/ 0 w 12581262"/>
              <a:gd name="connsiteY4" fmla="*/ 0 h 7271132"/>
              <a:gd name="connsiteX5" fmla="*/ 12581262 w 12581262"/>
              <a:gd name="connsiteY5" fmla="*/ 0 h 7271132"/>
              <a:gd name="connsiteX6" fmla="*/ 12581262 w 12581262"/>
              <a:gd name="connsiteY6" fmla="*/ 7271132 h 7271132"/>
              <a:gd name="connsiteX7" fmla="*/ 0 w 12581262"/>
              <a:gd name="connsiteY7" fmla="*/ 7271132 h 727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81262" h="7271132">
                <a:moveTo>
                  <a:pt x="1058536" y="3638320"/>
                </a:moveTo>
                <a:lnTo>
                  <a:pt x="1058536" y="4472848"/>
                </a:lnTo>
                <a:lnTo>
                  <a:pt x="5255046" y="4472848"/>
                </a:lnTo>
                <a:lnTo>
                  <a:pt x="5255046" y="3638320"/>
                </a:lnTo>
                <a:close/>
                <a:moveTo>
                  <a:pt x="0" y="0"/>
                </a:moveTo>
                <a:lnTo>
                  <a:pt x="12581262" y="0"/>
                </a:lnTo>
                <a:lnTo>
                  <a:pt x="12581262" y="7271132"/>
                </a:lnTo>
                <a:lnTo>
                  <a:pt x="0" y="7271132"/>
                </a:lnTo>
                <a:close/>
              </a:path>
            </a:pathLst>
          </a:custGeom>
          <a:solidFill>
            <a:srgbClr val="DDDDD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3027015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04D28-0679-2427-9877-0CBE876A61DA}"/>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16FD8346-3479-23B1-5BB3-F554135D675A}"/>
              </a:ext>
            </a:extLst>
          </p:cNvPr>
          <p:cNvSpPr>
            <a:spLocks noGrp="1"/>
          </p:cNvSpPr>
          <p:nvPr>
            <p:ph type="ftr" sz="quarter" idx="11"/>
          </p:nvPr>
        </p:nvSpPr>
        <p:spPr/>
        <p:txBody>
          <a:bodyPr/>
          <a:lstStyle/>
          <a:p>
            <a:fld id="{47DF31F5-2E7D-4A97-961F-21FABE93410E}" type="slidenum">
              <a:rPr lang="de-DE" sz="1000" smtClean="0"/>
              <a:t>18</a:t>
            </a:fld>
            <a:endParaRPr lang="de-DE" sz="1000" dirty="0"/>
          </a:p>
        </p:txBody>
      </p:sp>
      <p:sp>
        <p:nvSpPr>
          <p:cNvPr id="2" name="Title 1">
            <a:extLst>
              <a:ext uri="{FF2B5EF4-FFF2-40B4-BE49-F238E27FC236}">
                <a16:creationId xmlns:a16="http://schemas.microsoft.com/office/drawing/2014/main" id="{3EF48A57-6744-B6A1-F772-FAA481267F47}"/>
              </a:ext>
            </a:extLst>
          </p:cNvPr>
          <p:cNvSpPr>
            <a:spLocks noGrp="1"/>
          </p:cNvSpPr>
          <p:nvPr>
            <p:ph type="title"/>
          </p:nvPr>
        </p:nvSpPr>
        <p:spPr>
          <a:xfrm>
            <a:off x="2354580" y="1325245"/>
            <a:ext cx="7482840" cy="3219323"/>
          </a:xfrm>
        </p:spPr>
        <p:txBody>
          <a:bodyPr>
            <a:normAutofit/>
          </a:bodyPr>
          <a:lstStyle/>
          <a:p>
            <a:pPr algn="ctr">
              <a:lnSpc>
                <a:spcPct val="100000"/>
              </a:lnSpc>
            </a:pPr>
            <a:r>
              <a:rPr lang="en-US" sz="3600" b="1" dirty="0" err="1">
                <a:solidFill>
                  <a:schemeClr val="tx1"/>
                </a:solidFill>
                <a:latin typeface="Arial" panose="020B0604020202020204" pitchFamily="34" charset="0"/>
              </a:rPr>
              <a:t>GeodesyML</a:t>
            </a:r>
            <a:br>
              <a:rPr lang="en-US" sz="3600" b="1" dirty="0">
                <a:solidFill>
                  <a:srgbClr val="C00000"/>
                </a:solidFill>
                <a:latin typeface="Arial" panose="020B0604020202020204" pitchFamily="34" charset="0"/>
              </a:rPr>
            </a:br>
            <a:r>
              <a:rPr lang="en-US" sz="3600" dirty="0">
                <a:latin typeface="Arial" panose="020B0604020202020204" pitchFamily="34" charset="0"/>
              </a:rPr>
              <a:t>is </a:t>
            </a:r>
            <a:r>
              <a:rPr lang="en-US" sz="3600" b="1" u="sng" dirty="0">
                <a:latin typeface="Arial" panose="020B0604020202020204" pitchFamily="34" charset="0"/>
              </a:rPr>
              <a:t>a</a:t>
            </a:r>
            <a:r>
              <a:rPr lang="en-US" sz="3600" dirty="0">
                <a:latin typeface="Arial" panose="020B0604020202020204" pitchFamily="34" charset="0"/>
              </a:rPr>
              <a:t> solution </a:t>
            </a:r>
            <a:r>
              <a:rPr lang="en-GB" sz="3600" dirty="0">
                <a:latin typeface="Arial" panose="020B0604020202020204" pitchFamily="34" charset="0"/>
              </a:rPr>
              <a:t>for efficient positioning data (and metadata) delivery</a:t>
            </a:r>
            <a:endParaRPr lang="en-AU" sz="3600" u="sng" dirty="0">
              <a:latin typeface="Arial" panose="020B0604020202020204" pitchFamily="34" charset="0"/>
            </a:endParaRPr>
          </a:p>
        </p:txBody>
      </p:sp>
      <p:sp>
        <p:nvSpPr>
          <p:cNvPr id="3" name="Rectangle 2">
            <a:extLst>
              <a:ext uri="{FF2B5EF4-FFF2-40B4-BE49-F238E27FC236}">
                <a16:creationId xmlns:a16="http://schemas.microsoft.com/office/drawing/2014/main" id="{7475E812-001A-1F10-8608-35FEAABA4DED}"/>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Title 2">
            <a:extLst>
              <a:ext uri="{FF2B5EF4-FFF2-40B4-BE49-F238E27FC236}">
                <a16:creationId xmlns:a16="http://schemas.microsoft.com/office/drawing/2014/main" id="{17E82069-284B-6BDF-D1A4-DD68D7F24F6A}"/>
              </a:ext>
            </a:extLst>
          </p:cNvPr>
          <p:cNvSpPr txBox="1">
            <a:spLocks/>
          </p:cNvSpPr>
          <p:nvPr/>
        </p:nvSpPr>
        <p:spPr>
          <a:xfrm>
            <a:off x="0" y="0"/>
            <a:ext cx="836022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alibri" panose="020F0502020204030204" pitchFamily="34" charset="0"/>
                <a:ea typeface="+mj-ea"/>
                <a:cs typeface="Calibri" panose="020F0502020204030204" pitchFamily="34" charset="0"/>
              </a:rPr>
              <a:t>GeodesyML</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5" name="Picture 4">
            <a:extLst>
              <a:ext uri="{FF2B5EF4-FFF2-40B4-BE49-F238E27FC236}">
                <a16:creationId xmlns:a16="http://schemas.microsoft.com/office/drawing/2014/main" id="{3904BFDD-793B-A540-049B-A4ED53AF96C2}"/>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7" name="Picture 6" descr="A logo with a circular design&#10;&#10;Description automatically generated with medium confidence">
            <a:extLst>
              <a:ext uri="{FF2B5EF4-FFF2-40B4-BE49-F238E27FC236}">
                <a16:creationId xmlns:a16="http://schemas.microsoft.com/office/drawing/2014/main" id="{73A7ABDE-BA92-72B5-2D73-4053970781B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4010110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C962A8-F201-8DA7-BCA7-800DC145CEC6}"/>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5FD63880-74C1-164B-4739-A8BE490D4949}"/>
              </a:ext>
            </a:extLst>
          </p:cNvPr>
          <p:cNvSpPr>
            <a:spLocks noGrp="1"/>
          </p:cNvSpPr>
          <p:nvPr>
            <p:ph type="ftr" sz="quarter" idx="11"/>
          </p:nvPr>
        </p:nvSpPr>
        <p:spPr/>
        <p:txBody>
          <a:bodyPr/>
          <a:lstStyle/>
          <a:p>
            <a:fld id="{47DF31F5-2E7D-4A97-961F-21FABE93410E}" type="slidenum">
              <a:rPr lang="de-DE" sz="1000" smtClean="0"/>
              <a:t>19</a:t>
            </a:fld>
            <a:endParaRPr lang="de-DE" sz="1000" dirty="0"/>
          </a:p>
        </p:txBody>
      </p:sp>
      <p:sp>
        <p:nvSpPr>
          <p:cNvPr id="3" name="Content Placeholder 2"/>
          <p:cNvSpPr>
            <a:spLocks noGrp="1"/>
          </p:cNvSpPr>
          <p:nvPr>
            <p:ph idx="1"/>
          </p:nvPr>
        </p:nvSpPr>
        <p:spPr>
          <a:xfrm>
            <a:off x="749497" y="1550410"/>
            <a:ext cx="9472448" cy="3934044"/>
          </a:xfrm>
        </p:spPr>
        <p:txBody>
          <a:bodyPr>
            <a:normAutofit/>
          </a:bodyPr>
          <a:lstStyle/>
          <a:p>
            <a:pPr marL="342900" indent="-342900">
              <a:buFont typeface="Arial" panose="020B0604020202020204" pitchFamily="34" charset="0"/>
              <a:buChar char="•"/>
            </a:pPr>
            <a:r>
              <a:rPr lang="en-AU" sz="2200" dirty="0">
                <a:latin typeface="Calibri" panose="020F0502020204030204" pitchFamily="34" charset="0"/>
                <a:ea typeface="Calibri" panose="020F0502020204030204" pitchFamily="34" charset="0"/>
                <a:cs typeface="Calibri" panose="020F0502020204030204" pitchFamily="34" charset="0"/>
              </a:rPr>
              <a:t>GML provides a rich set of primitive objects like, geometry, coordinate reference system, time etc.</a:t>
            </a:r>
          </a:p>
          <a:p>
            <a:pPr marL="342900" indent="-342900"/>
            <a:r>
              <a:rPr lang="en-AU" sz="2200" dirty="0">
                <a:latin typeface="Calibri" panose="020F0502020204030204" pitchFamily="34" charset="0"/>
                <a:ea typeface="Calibri" panose="020F0502020204030204" pitchFamily="34" charset="0"/>
                <a:cs typeface="Calibri" panose="020F0502020204030204" pitchFamily="34" charset="0"/>
              </a:rPr>
              <a:t>But not detailed / specific standards. For example, GML can not be used to describe everything about a GNSS, VLBI, SLR, DORIS sites.</a:t>
            </a:r>
          </a:p>
          <a:p>
            <a:pPr marL="342900" indent="-342900">
              <a:buFont typeface="Arial" panose="020B0604020202020204" pitchFamily="34" charset="0"/>
              <a:buChar char="•"/>
            </a:pPr>
            <a:r>
              <a:rPr lang="en-AU" sz="2200" dirty="0">
                <a:latin typeface="Calibri" panose="020F0502020204030204" pitchFamily="34" charset="0"/>
                <a:ea typeface="Calibri" panose="020F0502020204030204" pitchFamily="34" charset="0"/>
                <a:cs typeface="Calibri" panose="020F0502020204030204" pitchFamily="34" charset="0"/>
              </a:rPr>
              <a:t>The geodetic standard needs objects like antenna, receiver, cable, adjustments etc.</a:t>
            </a:r>
          </a:p>
          <a:p>
            <a:pPr marL="342900" indent="-342900">
              <a:buFont typeface="Arial" panose="020B0604020202020204" pitchFamily="34" charset="0"/>
              <a:buChar char="•"/>
            </a:pPr>
            <a:r>
              <a:rPr lang="en-AU" sz="2200" dirty="0">
                <a:latin typeface="Calibri" panose="020F0502020204030204" pitchFamily="34" charset="0"/>
                <a:ea typeface="Calibri" panose="020F0502020204030204" pitchFamily="34" charset="0"/>
                <a:cs typeface="Calibri" panose="020F0502020204030204" pitchFamily="34" charset="0"/>
              </a:rPr>
              <a:t>GML Application Schemas </a:t>
            </a:r>
            <a:r>
              <a:rPr lang="en-AU" sz="2200" u="sng" dirty="0">
                <a:latin typeface="Calibri" panose="020F0502020204030204" pitchFamily="34" charset="0"/>
                <a:ea typeface="Calibri" panose="020F0502020204030204" pitchFamily="34" charset="0"/>
                <a:cs typeface="Calibri" panose="020F0502020204030204" pitchFamily="34" charset="0"/>
              </a:rPr>
              <a:t>extend</a:t>
            </a:r>
            <a:r>
              <a:rPr lang="en-AU" sz="2200" dirty="0">
                <a:latin typeface="Calibri" panose="020F0502020204030204" pitchFamily="34" charset="0"/>
                <a:ea typeface="Calibri" panose="020F0502020204030204" pitchFamily="34" charset="0"/>
                <a:cs typeface="Calibri" panose="020F0502020204030204" pitchFamily="34" charset="0"/>
              </a:rPr>
              <a:t> GML to meet the needs of a specific community of interest (e.g. </a:t>
            </a:r>
            <a:r>
              <a:rPr lang="en-AU" sz="2200" dirty="0" err="1">
                <a:latin typeface="Calibri" panose="020F0502020204030204" pitchFamily="34" charset="0"/>
                <a:ea typeface="Calibri" panose="020F0502020204030204" pitchFamily="34" charset="0"/>
                <a:cs typeface="Calibri" panose="020F0502020204030204" pitchFamily="34" charset="0"/>
              </a:rPr>
              <a:t>SensorML</a:t>
            </a:r>
            <a:r>
              <a:rPr lang="en-AU" sz="2200" dirty="0">
                <a:latin typeface="Calibri" panose="020F0502020204030204" pitchFamily="34" charset="0"/>
                <a:ea typeface="Calibri" panose="020F0502020204030204" pitchFamily="34" charset="0"/>
                <a:cs typeface="Calibri" panose="020F0502020204030204" pitchFamily="34" charset="0"/>
              </a:rPr>
              <a:t>, </a:t>
            </a:r>
            <a:r>
              <a:rPr lang="en-AU" sz="2200" dirty="0" err="1">
                <a:latin typeface="Calibri" panose="020F0502020204030204" pitchFamily="34" charset="0"/>
                <a:ea typeface="Calibri" panose="020F0502020204030204" pitchFamily="34" charset="0"/>
                <a:cs typeface="Calibri" panose="020F0502020204030204" pitchFamily="34" charset="0"/>
              </a:rPr>
              <a:t>GeoSciML</a:t>
            </a:r>
            <a:r>
              <a:rPr lang="en-AU" sz="2200" dirty="0">
                <a:latin typeface="Calibri" panose="020F0502020204030204" pitchFamily="34" charset="0"/>
                <a:ea typeface="Calibri" panose="020F0502020204030204" pitchFamily="34" charset="0"/>
                <a:cs typeface="Calibri" panose="020F0502020204030204" pitchFamily="34" charset="0"/>
              </a:rPr>
              <a:t>, </a:t>
            </a:r>
            <a:r>
              <a:rPr lang="en-AU" sz="2200" dirty="0" err="1">
                <a:latin typeface="Calibri" panose="020F0502020204030204" pitchFamily="34" charset="0"/>
                <a:ea typeface="Calibri" panose="020F0502020204030204" pitchFamily="34" charset="0"/>
                <a:cs typeface="Calibri" panose="020F0502020204030204" pitchFamily="34" charset="0"/>
              </a:rPr>
              <a:t>GeodesyML</a:t>
            </a:r>
            <a:r>
              <a:rPr lang="en-AU" sz="2200" dirty="0">
                <a:latin typeface="Calibri" panose="020F0502020204030204" pitchFamily="34" charset="0"/>
                <a:ea typeface="Calibri" panose="020F0502020204030204" pitchFamily="34" charset="0"/>
                <a:cs typeface="Calibri" panose="020F0502020204030204" pitchFamily="34" charset="0"/>
              </a:rPr>
              <a:t>)</a:t>
            </a:r>
          </a:p>
        </p:txBody>
      </p:sp>
      <p:sp>
        <p:nvSpPr>
          <p:cNvPr id="4" name="Rectangle 3">
            <a:extLst>
              <a:ext uri="{FF2B5EF4-FFF2-40B4-BE49-F238E27FC236}">
                <a16:creationId xmlns:a16="http://schemas.microsoft.com/office/drawing/2014/main" id="{5C55A2D7-E50B-CB18-00BE-9780EAB6DA35}"/>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Title 2">
            <a:extLst>
              <a:ext uri="{FF2B5EF4-FFF2-40B4-BE49-F238E27FC236}">
                <a16:creationId xmlns:a16="http://schemas.microsoft.com/office/drawing/2014/main" id="{B10E17AE-16E2-8CD7-FA4A-FD26AF65DBA7}"/>
              </a:ext>
            </a:extLst>
          </p:cNvPr>
          <p:cNvSpPr txBox="1">
            <a:spLocks/>
          </p:cNvSpPr>
          <p:nvPr/>
        </p:nvSpPr>
        <p:spPr>
          <a:xfrm>
            <a:off x="0" y="0"/>
            <a:ext cx="9005455"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Extending Geography Markup Language (GML)</a:t>
            </a:r>
          </a:p>
        </p:txBody>
      </p:sp>
      <p:pic>
        <p:nvPicPr>
          <p:cNvPr id="7" name="Picture 6">
            <a:extLst>
              <a:ext uri="{FF2B5EF4-FFF2-40B4-BE49-F238E27FC236}">
                <a16:creationId xmlns:a16="http://schemas.microsoft.com/office/drawing/2014/main" id="{BD2C3B1A-DD02-5863-1D7D-95FD671BA0BE}"/>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1C9CF084-5ACA-0947-37D4-3D4B86D8309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841581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DB864-9043-4C38-D35F-D4225D1DDC06}"/>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191F740-8971-52C9-FD2D-D3F770F5DCF0}"/>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Inhaltsplatzhalter 2">
            <a:extLst>
              <a:ext uri="{FF2B5EF4-FFF2-40B4-BE49-F238E27FC236}">
                <a16:creationId xmlns:a16="http://schemas.microsoft.com/office/drawing/2014/main" id="{F10C9117-0531-9F35-47A0-4145EF9E909A}"/>
              </a:ext>
            </a:extLst>
          </p:cNvPr>
          <p:cNvSpPr>
            <a:spLocks noGrp="1"/>
          </p:cNvSpPr>
          <p:nvPr>
            <p:ph idx="1"/>
          </p:nvPr>
        </p:nvSpPr>
        <p:spPr>
          <a:xfrm>
            <a:off x="696736" y="1151907"/>
            <a:ext cx="4967793" cy="3613698"/>
          </a:xfrm>
        </p:spPr>
        <p:txBody>
          <a:bodyPr>
            <a:noAutofit/>
          </a:bodyPr>
          <a:lstStyle/>
          <a:p>
            <a:pPr marL="457200" indent="-457200">
              <a:lnSpc>
                <a:spcPct val="150000"/>
              </a:lnSpc>
              <a:spcBef>
                <a:spcPts val="0"/>
              </a:spcBef>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Introduction and motivation</a:t>
            </a:r>
          </a:p>
          <a:p>
            <a:pPr marL="457200" indent="-457200">
              <a:lnSpc>
                <a:spcPct val="150000"/>
              </a:lnSpc>
              <a:spcBef>
                <a:spcPts val="0"/>
              </a:spcBef>
              <a:buFont typeface="+mj-lt"/>
              <a:buAutoNum type="arabicPeriod"/>
            </a:pPr>
            <a:r>
              <a:rPr lang="en-GB" sz="1600" dirty="0">
                <a:latin typeface="Calibri" panose="020F0502020204030204" pitchFamily="34" charset="0"/>
                <a:ea typeface="Calibri" panose="020F0502020204030204" pitchFamily="34" charset="0"/>
                <a:cs typeface="Calibri" panose="020F0502020204030204" pitchFamily="34" charset="0"/>
              </a:rPr>
              <a:t>Challenges faced by public users of geodetic data</a:t>
            </a:r>
          </a:p>
          <a:p>
            <a:pPr marL="457200" indent="-457200">
              <a:lnSpc>
                <a:spcPct val="150000"/>
              </a:lnSpc>
              <a:spcBef>
                <a:spcPts val="0"/>
              </a:spcBef>
              <a:buFont typeface="+mj-lt"/>
              <a:buAutoNum type="arabicPeriod"/>
            </a:pPr>
            <a:r>
              <a:rPr lang="en-GB" sz="1600" dirty="0">
                <a:latin typeface="Calibri" panose="020F0502020204030204" pitchFamily="34" charset="0"/>
                <a:ea typeface="Calibri" panose="020F0502020204030204" pitchFamily="34" charset="0"/>
                <a:cs typeface="Calibri" panose="020F0502020204030204" pitchFamily="34" charset="0"/>
              </a:rPr>
              <a:t>Ideal scenario of standardized infrastructure</a:t>
            </a:r>
          </a:p>
          <a:p>
            <a:pPr marL="457200" indent="-457200">
              <a:lnSpc>
                <a:spcPct val="150000"/>
              </a:lnSpc>
              <a:spcBef>
                <a:spcPts val="0"/>
              </a:spcBef>
              <a:buFont typeface="+mj-lt"/>
              <a:buAutoNum type="arabicPeriod"/>
            </a:pPr>
            <a:r>
              <a:rPr lang="en-US" sz="1600" dirty="0" err="1">
                <a:latin typeface="Calibri" panose="020F0502020204030204" pitchFamily="34" charset="0"/>
                <a:ea typeface="Calibri" panose="020F0502020204030204" pitchFamily="34" charset="0"/>
                <a:cs typeface="Calibri" panose="020F0502020204030204" pitchFamily="34" charset="0"/>
              </a:rPr>
              <a:t>GeodesyML</a:t>
            </a:r>
            <a:endParaRPr lang="en-US" sz="1600" dirty="0">
              <a:latin typeface="Calibri" panose="020F0502020204030204" pitchFamily="34" charset="0"/>
              <a:ea typeface="Calibri" panose="020F0502020204030204" pitchFamily="34" charset="0"/>
              <a:cs typeface="Calibri" panose="020F0502020204030204" pitchFamily="34" charset="0"/>
            </a:endParaRPr>
          </a:p>
          <a:p>
            <a:pPr marL="457200" indent="-457200">
              <a:lnSpc>
                <a:spcPct val="150000"/>
              </a:lnSpc>
              <a:spcBef>
                <a:spcPts val="0"/>
              </a:spcBef>
              <a:buFont typeface="+mj-lt"/>
              <a:buAutoNum type="arabicPeriod"/>
            </a:pPr>
            <a:r>
              <a:rPr lang="en-GB" sz="1600" dirty="0">
                <a:latin typeface="Calibri" panose="020F0502020204030204" pitchFamily="34" charset="0"/>
                <a:ea typeface="Calibri" panose="020F0502020204030204" pitchFamily="34" charset="0"/>
                <a:cs typeface="Calibri" panose="020F0502020204030204" pitchFamily="34" charset="0"/>
              </a:rPr>
              <a:t>Summary and conclusions</a:t>
            </a:r>
            <a:endParaRPr lang="en-GB" sz="2200" dirty="0">
              <a:latin typeface="Calibri" panose="020F0502020204030204" pitchFamily="34" charset="0"/>
              <a:ea typeface="Calibri" panose="020F0502020204030204" pitchFamily="34" charset="0"/>
              <a:cs typeface="Calibri" panose="020F0502020204030204" pitchFamily="34" charset="0"/>
            </a:endParaRPr>
          </a:p>
        </p:txBody>
      </p:sp>
      <p:sp>
        <p:nvSpPr>
          <p:cNvPr id="6" name="Footer Placeholder 5">
            <a:extLst>
              <a:ext uri="{FF2B5EF4-FFF2-40B4-BE49-F238E27FC236}">
                <a16:creationId xmlns:a16="http://schemas.microsoft.com/office/drawing/2014/main" id="{A668E19F-6CBF-E921-3C84-5A1EA2BDD80B}"/>
              </a:ext>
            </a:extLst>
          </p:cNvPr>
          <p:cNvSpPr>
            <a:spLocks noGrp="1"/>
          </p:cNvSpPr>
          <p:nvPr>
            <p:ph type="ftr" sz="quarter" idx="11"/>
          </p:nvPr>
        </p:nvSpPr>
        <p:spPr/>
        <p:txBody>
          <a:bodyPr/>
          <a:lstStyle/>
          <a:p>
            <a:fld id="{47DF31F5-2E7D-4A97-961F-21FABE93410E}" type="slidenum">
              <a:rPr lang="de-DE" sz="1000" smtClean="0"/>
              <a:t>2</a:t>
            </a:fld>
            <a:endParaRPr lang="de-DE" sz="1000" dirty="0"/>
          </a:p>
        </p:txBody>
      </p:sp>
      <p:pic>
        <p:nvPicPr>
          <p:cNvPr id="4" name="Picture 3" descr="A computer and earth with many objects around it&#10;&#10;Description automatically generated with medium confidence">
            <a:extLst>
              <a:ext uri="{FF2B5EF4-FFF2-40B4-BE49-F238E27FC236}">
                <a16:creationId xmlns:a16="http://schemas.microsoft.com/office/drawing/2014/main" id="{FE494B0A-82B5-B0EA-7509-6E0B26128AFC}"/>
              </a:ext>
            </a:extLst>
          </p:cNvPr>
          <p:cNvPicPr>
            <a:picLocks noChangeAspect="1"/>
          </p:cNvPicPr>
          <p:nvPr/>
        </p:nvPicPr>
        <p:blipFill>
          <a:blip r:embed="rId3"/>
          <a:srcRect l="5956" r="4769"/>
          <a:stretch/>
        </p:blipFill>
        <p:spPr>
          <a:xfrm>
            <a:off x="6069496" y="0"/>
            <a:ext cx="6122504" cy="6858000"/>
          </a:xfrm>
          <a:prstGeom prst="rect">
            <a:avLst/>
          </a:prstGeom>
          <a:ln w="3175">
            <a:solidFill>
              <a:srgbClr val="002060"/>
            </a:solidFill>
          </a:ln>
        </p:spPr>
      </p:pic>
      <p:sp>
        <p:nvSpPr>
          <p:cNvPr id="8" name="Title 2">
            <a:extLst>
              <a:ext uri="{FF2B5EF4-FFF2-40B4-BE49-F238E27FC236}">
                <a16:creationId xmlns:a16="http://schemas.microsoft.com/office/drawing/2014/main" id="{DE3F46F1-56BB-98F3-D19A-BA8F288B7354}"/>
              </a:ext>
            </a:extLst>
          </p:cNvPr>
          <p:cNvSpPr txBox="1">
            <a:spLocks/>
          </p:cNvSpPr>
          <p:nvPr/>
        </p:nvSpPr>
        <p:spPr>
          <a:xfrm>
            <a:off x="0" y="1047"/>
            <a:ext cx="5977247"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Overview</a:t>
            </a:r>
          </a:p>
        </p:txBody>
      </p:sp>
      <p:pic>
        <p:nvPicPr>
          <p:cNvPr id="9" name="Picture 8" descr="A logo with a circular design&#10;&#10;Description automatically generated with medium confidence">
            <a:extLst>
              <a:ext uri="{FF2B5EF4-FFF2-40B4-BE49-F238E27FC236}">
                <a16:creationId xmlns:a16="http://schemas.microsoft.com/office/drawing/2014/main" id="{E3D7CEFC-5685-D7B6-C5AB-54A7BBDF62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2" name="TextBox 1">
            <a:extLst>
              <a:ext uri="{FF2B5EF4-FFF2-40B4-BE49-F238E27FC236}">
                <a16:creationId xmlns:a16="http://schemas.microsoft.com/office/drawing/2014/main" id="{A5556483-CDBC-4ADE-8F43-AD3E4E5CF63E}"/>
              </a:ext>
            </a:extLst>
          </p:cNvPr>
          <p:cNvSpPr txBox="1"/>
          <p:nvPr/>
        </p:nvSpPr>
        <p:spPr>
          <a:xfrm>
            <a:off x="8360438" y="6678424"/>
            <a:ext cx="5377707" cy="184666"/>
          </a:xfrm>
          <a:prstGeom prst="rect">
            <a:avLst/>
          </a:prstGeom>
          <a:noFill/>
        </p:spPr>
        <p:txBody>
          <a:bodyPr wrap="square">
            <a:spAutoFit/>
          </a:bodyPr>
          <a:lstStyle/>
          <a:p>
            <a:r>
              <a:rPr lang="en-AU" sz="600" dirty="0">
                <a:solidFill>
                  <a:schemeClr val="bg1"/>
                </a:solidFill>
              </a:rPr>
              <a:t>The image is created by Liubov Poshyvailo-Strube with Microsoft Designer, https://designer.microsoft.com/</a:t>
            </a:r>
          </a:p>
        </p:txBody>
      </p:sp>
    </p:spTree>
    <p:extLst>
      <p:ext uri="{BB962C8B-B14F-4D97-AF65-F5344CB8AC3E}">
        <p14:creationId xmlns:p14="http://schemas.microsoft.com/office/powerpoint/2010/main" val="1632092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056F8-58DA-82AC-711C-0EB4E1AEDBC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A8827E9-446B-2A75-17E7-B997A88D6804}"/>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3" name="Content Placeholder 2">
            <a:extLst>
              <a:ext uri="{FF2B5EF4-FFF2-40B4-BE49-F238E27FC236}">
                <a16:creationId xmlns:a16="http://schemas.microsoft.com/office/drawing/2014/main" id="{52E0827E-F2CC-72AA-A170-A1EE3EAA5469}"/>
              </a:ext>
            </a:extLst>
          </p:cNvPr>
          <p:cNvSpPr>
            <a:spLocks noGrp="1"/>
          </p:cNvSpPr>
          <p:nvPr>
            <p:ph idx="1"/>
          </p:nvPr>
        </p:nvSpPr>
        <p:spPr>
          <a:xfrm>
            <a:off x="1076696" y="4707960"/>
            <a:ext cx="8393125" cy="1437205"/>
          </a:xfrm>
        </p:spPr>
        <p:txBody>
          <a:bodyPr>
            <a:normAutofit/>
          </a:bodyPr>
          <a:lstStyle/>
          <a:p>
            <a:pPr marL="342900" indent="-342900">
              <a:buFont typeface="Arial"/>
              <a:buChar char="•"/>
            </a:pPr>
            <a:r>
              <a:rPr lang="en-AU" sz="2200" dirty="0">
                <a:latin typeface="Calibri" panose="020F0502020204030204" pitchFamily="34" charset="0"/>
                <a:ea typeface="Calibri" panose="020F0502020204030204" pitchFamily="34" charset="0"/>
                <a:cs typeface="Calibri" panose="020F0502020204030204" pitchFamily="34" charset="0"/>
              </a:rPr>
              <a:t>Coordinate Reference System, Time, Unit of measures</a:t>
            </a:r>
          </a:p>
          <a:p>
            <a:pPr marL="342900" indent="-342900">
              <a:buFont typeface="Arial"/>
              <a:buChar char="•"/>
            </a:pPr>
            <a:r>
              <a:rPr lang="en-AU" sz="2200" dirty="0">
                <a:latin typeface="Calibri" panose="020F0502020204030204" pitchFamily="34" charset="0"/>
                <a:ea typeface="Calibri" panose="020F0502020204030204" pitchFamily="34" charset="0"/>
                <a:cs typeface="Calibri" panose="020F0502020204030204" pitchFamily="34" charset="0"/>
              </a:rPr>
              <a:t>Many proprietary and open-source software vendors and database technology providers support GML</a:t>
            </a:r>
          </a:p>
        </p:txBody>
      </p:sp>
      <p:pic>
        <p:nvPicPr>
          <p:cNvPr id="4" name="Picture 2">
            <a:extLst>
              <a:ext uri="{FF2B5EF4-FFF2-40B4-BE49-F238E27FC236}">
                <a16:creationId xmlns:a16="http://schemas.microsoft.com/office/drawing/2014/main" id="{C5626679-6015-2714-06AB-E61FE48C67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391" y="1431437"/>
            <a:ext cx="6447672" cy="30459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itle 2">
            <a:extLst>
              <a:ext uri="{FF2B5EF4-FFF2-40B4-BE49-F238E27FC236}">
                <a16:creationId xmlns:a16="http://schemas.microsoft.com/office/drawing/2014/main" id="{246221D4-9745-3059-F6D7-FC7243877C90}"/>
              </a:ext>
            </a:extLst>
          </p:cNvPr>
          <p:cNvSpPr txBox="1">
            <a:spLocks/>
          </p:cNvSpPr>
          <p:nvPr/>
        </p:nvSpPr>
        <p:spPr>
          <a:xfrm>
            <a:off x="0" y="0"/>
            <a:ext cx="9005455"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GML Application Schemas</a:t>
            </a:r>
          </a:p>
        </p:txBody>
      </p:sp>
      <p:pic>
        <p:nvPicPr>
          <p:cNvPr id="10" name="Picture 9">
            <a:extLst>
              <a:ext uri="{FF2B5EF4-FFF2-40B4-BE49-F238E27FC236}">
                <a16:creationId xmlns:a16="http://schemas.microsoft.com/office/drawing/2014/main" id="{D61C3D08-1B86-1067-50B1-D15A26ED13A3}"/>
              </a:ext>
            </a:extLst>
          </p:cNvPr>
          <p:cNvPicPr>
            <a:picLocks noChangeAspect="1"/>
          </p:cNvPicPr>
          <p:nvPr/>
        </p:nvPicPr>
        <p:blipFill>
          <a:blip r:embed="rId4"/>
          <a:stretch>
            <a:fillRect/>
          </a:stretch>
        </p:blipFill>
        <p:spPr>
          <a:xfrm>
            <a:off x="10295397" y="5722154"/>
            <a:ext cx="1835055" cy="1048603"/>
          </a:xfrm>
          <a:prstGeom prst="rect">
            <a:avLst/>
          </a:prstGeom>
        </p:spPr>
      </p:pic>
      <p:pic>
        <p:nvPicPr>
          <p:cNvPr id="11" name="Picture 10" descr="A logo with a circular design&#10;&#10;Description automatically generated with medium confidence">
            <a:extLst>
              <a:ext uri="{FF2B5EF4-FFF2-40B4-BE49-F238E27FC236}">
                <a16:creationId xmlns:a16="http://schemas.microsoft.com/office/drawing/2014/main" id="{485AC128-A341-612A-FECF-F5BD181389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746228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0CE40-E4D2-762E-6810-F079514EA80D}"/>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87EC6D16-41BF-EF91-3539-C642CCCD77E5}"/>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8" name="Title 2">
            <a:extLst>
              <a:ext uri="{FF2B5EF4-FFF2-40B4-BE49-F238E27FC236}">
                <a16:creationId xmlns:a16="http://schemas.microsoft.com/office/drawing/2014/main" id="{CFDB92A2-3BC5-6CE7-C1B9-2C08A843D844}"/>
              </a:ext>
            </a:extLst>
          </p:cNvPr>
          <p:cNvSpPr txBox="1">
            <a:spLocks/>
          </p:cNvSpPr>
          <p:nvPr/>
        </p:nvSpPr>
        <p:spPr>
          <a:xfrm>
            <a:off x="0" y="0"/>
            <a:ext cx="9005455"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alibri" panose="020F0502020204030204" pitchFamily="34" charset="0"/>
                <a:ea typeface="+mj-ea"/>
                <a:cs typeface="Calibri" panose="020F0502020204030204" pitchFamily="34" charset="0"/>
              </a:rPr>
              <a:t>GeodesyML</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9" name="Picture 8">
            <a:extLst>
              <a:ext uri="{FF2B5EF4-FFF2-40B4-BE49-F238E27FC236}">
                <a16:creationId xmlns:a16="http://schemas.microsoft.com/office/drawing/2014/main" id="{51FE73B7-2FF7-CFAA-90E3-A3C9B80CE894}"/>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10" name="Picture 9" descr="A logo with a circular design&#10;&#10;Description automatically generated with medium confidence">
            <a:extLst>
              <a:ext uri="{FF2B5EF4-FFF2-40B4-BE49-F238E27FC236}">
                <a16:creationId xmlns:a16="http://schemas.microsoft.com/office/drawing/2014/main" id="{40659C7E-7D99-8050-217D-0E4E26D5E2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3" name="Content Placeholder 2">
            <a:extLst>
              <a:ext uri="{FF2B5EF4-FFF2-40B4-BE49-F238E27FC236}">
                <a16:creationId xmlns:a16="http://schemas.microsoft.com/office/drawing/2014/main" id="{8BC278CF-D54B-1E13-FD9D-EDE038112E8E}"/>
              </a:ext>
            </a:extLst>
          </p:cNvPr>
          <p:cNvSpPr>
            <a:spLocks noGrp="1"/>
          </p:cNvSpPr>
          <p:nvPr>
            <p:ph idx="1"/>
          </p:nvPr>
        </p:nvSpPr>
        <p:spPr>
          <a:xfrm>
            <a:off x="838201" y="1306286"/>
            <a:ext cx="8966811" cy="4389306"/>
          </a:xfrm>
        </p:spPr>
        <p:txBody>
          <a:bodyPr>
            <a:noAutofit/>
          </a:bodyPr>
          <a:lstStyle/>
          <a:p>
            <a:pPr marL="342900" indent="-342900">
              <a:spcBef>
                <a:spcPts val="1200"/>
              </a:spcBef>
              <a:buFont typeface="Arial"/>
              <a:buChar char="•"/>
            </a:pPr>
            <a:r>
              <a:rPr lang="en-GB" sz="2100" b="1" i="0" u="none" strike="noStrike" baseline="0" dirty="0" err="1">
                <a:solidFill>
                  <a:srgbClr val="3C322B"/>
                </a:solidFill>
                <a:highlight>
                  <a:srgbClr val="FFFF00"/>
                </a:highlight>
                <a:latin typeface="Calibri" panose="020F0502020204030204" pitchFamily="34" charset="0"/>
                <a:ea typeface="Calibri" panose="020F0502020204030204" pitchFamily="34" charset="0"/>
                <a:cs typeface="Calibri" panose="020F0502020204030204" pitchFamily="34" charset="0"/>
              </a:rPr>
              <a:t>GeodesyML</a:t>
            </a:r>
            <a:r>
              <a:rPr lang="en-GB" sz="2100" b="1" i="0" u="none" strike="noStrike" baseline="0" dirty="0">
                <a:solidFill>
                  <a:srgbClr val="3C322B"/>
                </a:solidFill>
                <a:highlight>
                  <a:srgbClr val="FFFF00"/>
                </a:highlight>
                <a:latin typeface="Calibri" panose="020F0502020204030204" pitchFamily="34" charset="0"/>
                <a:ea typeface="Calibri" panose="020F0502020204030204" pitchFamily="34" charset="0"/>
                <a:cs typeface="Calibri" panose="020F0502020204030204" pitchFamily="34" charset="0"/>
              </a:rPr>
              <a:t> </a:t>
            </a:r>
            <a:r>
              <a:rPr lang="en-GB" sz="2100" b="0" i="0" u="none" strike="noStrike" baseline="0" dirty="0">
                <a:solidFill>
                  <a:srgbClr val="3C322B"/>
                </a:solidFill>
                <a:highlight>
                  <a:srgbClr val="FFFF00"/>
                </a:highlight>
                <a:latin typeface="Calibri" panose="020F0502020204030204" pitchFamily="34" charset="0"/>
                <a:ea typeface="Calibri" panose="020F0502020204030204" pitchFamily="34" charset="0"/>
                <a:cs typeface="Calibri" panose="020F0502020204030204" pitchFamily="34" charset="0"/>
              </a:rPr>
              <a:t>enables machine-readable access via the internet, i.e. for more than dedicated (geodetic) equipment.</a:t>
            </a:r>
          </a:p>
          <a:p>
            <a:pPr marL="342900" indent="-342900">
              <a:spcBef>
                <a:spcPts val="1200"/>
              </a:spcBef>
              <a:buFont typeface="Arial"/>
              <a:buChar char="•"/>
            </a:pPr>
            <a:endParaRPr lang="en-US" sz="2100"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200"/>
              </a:spcBef>
              <a:buFont typeface="Arial"/>
              <a:buChar char="•"/>
            </a:pPr>
            <a:r>
              <a:rPr lang="en-US" sz="2100" dirty="0">
                <a:latin typeface="Calibri" panose="020F0502020204030204" pitchFamily="34" charset="0"/>
                <a:ea typeface="Calibri" panose="020F0502020204030204" pitchFamily="34" charset="0"/>
                <a:cs typeface="Calibri" panose="020F0502020204030204" pitchFamily="34" charset="0"/>
              </a:rPr>
              <a:t>Australia and New Zealand have created the </a:t>
            </a:r>
            <a:r>
              <a:rPr lang="en-US" sz="2100" b="1" dirty="0">
                <a:latin typeface="Calibri" panose="020F0502020204030204" pitchFamily="34" charset="0"/>
                <a:ea typeface="Calibri" panose="020F0502020204030204" pitchFamily="34" charset="0"/>
                <a:cs typeface="Calibri" panose="020F0502020204030204" pitchFamily="34" charset="0"/>
              </a:rPr>
              <a:t>Geodesy Markup Language (</a:t>
            </a:r>
            <a:r>
              <a:rPr lang="en-US" sz="2100" b="1" dirty="0" err="1">
                <a:latin typeface="Calibri" panose="020F0502020204030204" pitchFamily="34" charset="0"/>
                <a:ea typeface="Calibri" panose="020F0502020204030204" pitchFamily="34" charset="0"/>
                <a:cs typeface="Calibri" panose="020F0502020204030204" pitchFamily="34" charset="0"/>
              </a:rPr>
              <a:t>GeodesyML</a:t>
            </a:r>
            <a:r>
              <a:rPr lang="en-US" sz="2100" b="1" dirty="0">
                <a:latin typeface="Calibri" panose="020F0502020204030204" pitchFamily="34" charset="0"/>
                <a:ea typeface="Calibri" panose="020F0502020204030204" pitchFamily="34" charset="0"/>
                <a:cs typeface="Calibri" panose="020F0502020204030204" pitchFamily="34" charset="0"/>
              </a:rPr>
              <a:t>) </a:t>
            </a:r>
          </a:p>
          <a:p>
            <a:pPr marL="342900" indent="-342900">
              <a:spcBef>
                <a:spcPts val="1200"/>
              </a:spcBef>
              <a:buFont typeface="Arial"/>
              <a:buChar char="•"/>
            </a:pPr>
            <a:r>
              <a:rPr lang="en-GB" sz="2100" b="1" i="0" u="none" strike="noStrike" baseline="0" dirty="0" err="1">
                <a:solidFill>
                  <a:srgbClr val="3C322B"/>
                </a:solidFill>
                <a:latin typeface="Calibri" panose="020F0502020204030204" pitchFamily="34" charset="0"/>
                <a:ea typeface="Calibri" panose="020F0502020204030204" pitchFamily="34" charset="0"/>
                <a:cs typeface="Calibri" panose="020F0502020204030204" pitchFamily="34" charset="0"/>
              </a:rPr>
              <a:t>GeodesyML</a:t>
            </a:r>
            <a:r>
              <a:rPr lang="en-GB" sz="2100" b="0" i="0" u="none" strike="noStrike" baseline="0" dirty="0">
                <a:solidFill>
                  <a:srgbClr val="3C322B"/>
                </a:solidFill>
                <a:latin typeface="Calibri" panose="020F0502020204030204" pitchFamily="34" charset="0"/>
                <a:ea typeface="Calibri" panose="020F0502020204030204" pitchFamily="34" charset="0"/>
                <a:cs typeface="Calibri" panose="020F0502020204030204" pitchFamily="34" charset="0"/>
              </a:rPr>
              <a:t> is a standard way of describing (encoding) and sharing geodetic data and metadata </a:t>
            </a:r>
            <a:r>
              <a:rPr lang="en-US" sz="2100" dirty="0">
                <a:latin typeface="Calibri" panose="020F0502020204030204" pitchFamily="34" charset="0"/>
                <a:ea typeface="Calibri" panose="020F0502020204030204" pitchFamily="34" charset="0"/>
                <a:cs typeface="Calibri" panose="020F0502020204030204" pitchFamily="34" charset="0"/>
              </a:rPr>
              <a:t>in XML format </a:t>
            </a:r>
          </a:p>
          <a:p>
            <a:pPr marL="342900" indent="-342900">
              <a:spcBef>
                <a:spcPts val="1200"/>
              </a:spcBef>
              <a:buFont typeface="Arial"/>
              <a:buChar char="•"/>
            </a:pPr>
            <a:r>
              <a:rPr lang="en-GB" sz="2100" b="1" i="0" u="none" strike="noStrike" baseline="0" dirty="0" err="1">
                <a:solidFill>
                  <a:srgbClr val="3C322B"/>
                </a:solidFill>
                <a:latin typeface="Calibri" panose="020F0502020204030204" pitchFamily="34" charset="0"/>
                <a:ea typeface="Calibri" panose="020F0502020204030204" pitchFamily="34" charset="0"/>
                <a:cs typeface="Calibri" panose="020F0502020204030204" pitchFamily="34" charset="0"/>
              </a:rPr>
              <a:t>GeodesyML</a:t>
            </a:r>
            <a:r>
              <a:rPr lang="en-GB" sz="2100" b="1" i="0" u="none" strike="noStrike" baseline="0" dirty="0">
                <a:solidFill>
                  <a:srgbClr val="3C322B"/>
                </a:solidFill>
                <a:latin typeface="Calibri" panose="020F0502020204030204" pitchFamily="34" charset="0"/>
                <a:ea typeface="Calibri" panose="020F0502020204030204" pitchFamily="34" charset="0"/>
                <a:cs typeface="Calibri" panose="020F0502020204030204" pitchFamily="34" charset="0"/>
              </a:rPr>
              <a:t> </a:t>
            </a:r>
            <a:r>
              <a:rPr lang="en-GB" sz="2100" dirty="0">
                <a:solidFill>
                  <a:srgbClr val="3C322B"/>
                </a:solidFill>
                <a:latin typeface="Calibri" panose="020F0502020204030204" pitchFamily="34" charset="0"/>
                <a:ea typeface="Calibri" panose="020F0502020204030204" pitchFamily="34" charset="0"/>
                <a:cs typeface="Calibri" panose="020F0502020204030204" pitchFamily="34" charset="0"/>
              </a:rPr>
              <a:t>h</a:t>
            </a:r>
            <a:r>
              <a:rPr lang="en-GB" sz="2100" b="0" i="0" u="none" strike="noStrike" baseline="0" dirty="0">
                <a:solidFill>
                  <a:srgbClr val="3C322B"/>
                </a:solidFill>
                <a:latin typeface="Calibri" panose="020F0502020204030204" pitchFamily="34" charset="0"/>
                <a:ea typeface="Calibri" panose="020F0502020204030204" pitchFamily="34" charset="0"/>
                <a:cs typeface="Calibri" panose="020F0502020204030204" pitchFamily="34" charset="0"/>
              </a:rPr>
              <a:t>armonizes language of geodesy – allows mapping of geodetic database into a common language to exchange data with others.</a:t>
            </a:r>
          </a:p>
          <a:p>
            <a:pPr marL="342900" indent="-342900">
              <a:spcBef>
                <a:spcPts val="1200"/>
              </a:spcBef>
              <a:buFont typeface="Arial"/>
              <a:buChar char="•"/>
            </a:pPr>
            <a:r>
              <a:rPr lang="en-US" sz="2100" b="1" dirty="0" err="1">
                <a:latin typeface="Calibri" panose="020F0502020204030204" pitchFamily="34" charset="0"/>
                <a:ea typeface="Calibri" panose="020F0502020204030204" pitchFamily="34" charset="0"/>
                <a:cs typeface="Calibri" panose="020F0502020204030204" pitchFamily="34" charset="0"/>
              </a:rPr>
              <a:t>GeodesyML</a:t>
            </a:r>
            <a:r>
              <a:rPr lang="en-US" sz="2100" dirty="0">
                <a:latin typeface="Calibri" panose="020F0502020204030204" pitchFamily="34" charset="0"/>
                <a:ea typeface="Calibri" panose="020F0502020204030204" pitchFamily="34" charset="0"/>
                <a:cs typeface="Calibri" panose="020F0502020204030204" pitchFamily="34" charset="0"/>
              </a:rPr>
              <a:t> is proposed Application Schema of the Geography Markup Language (ISO Standard) </a:t>
            </a:r>
          </a:p>
        </p:txBody>
      </p:sp>
    </p:spTree>
    <p:extLst>
      <p:ext uri="{BB962C8B-B14F-4D97-AF65-F5344CB8AC3E}">
        <p14:creationId xmlns:p14="http://schemas.microsoft.com/office/powerpoint/2010/main" val="3060742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129B6-C390-AC25-C4FA-26C86495544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9809278-DE72-A9FC-C1D6-39750E55C2FD}"/>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Footer Placeholder 5">
            <a:extLst>
              <a:ext uri="{FF2B5EF4-FFF2-40B4-BE49-F238E27FC236}">
                <a16:creationId xmlns:a16="http://schemas.microsoft.com/office/drawing/2014/main" id="{F9A86168-E0B7-3D11-2609-04EC9A3F06CD}"/>
              </a:ext>
            </a:extLst>
          </p:cNvPr>
          <p:cNvSpPr>
            <a:spLocks noGrp="1"/>
          </p:cNvSpPr>
          <p:nvPr>
            <p:ph type="ftr" sz="quarter" idx="11"/>
          </p:nvPr>
        </p:nvSpPr>
        <p:spPr/>
        <p:txBody>
          <a:bodyPr/>
          <a:lstStyle/>
          <a:p>
            <a:fld id="{47DF31F5-2E7D-4A97-961F-21FABE93410E}" type="slidenum">
              <a:rPr lang="de-DE" sz="1000" smtClean="0"/>
              <a:t>22</a:t>
            </a:fld>
            <a:endParaRPr lang="de-DE" sz="1000" dirty="0"/>
          </a:p>
        </p:txBody>
      </p:sp>
      <p:pic>
        <p:nvPicPr>
          <p:cNvPr id="8" name="Picture 2">
            <a:extLst>
              <a:ext uri="{FF2B5EF4-FFF2-40B4-BE49-F238E27FC236}">
                <a16:creationId xmlns:a16="http://schemas.microsoft.com/office/drawing/2014/main" id="{77983DFC-2C09-5A99-B3F3-504CE8274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3421" y="1579378"/>
            <a:ext cx="980876" cy="117705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nvGrpSpPr>
          <p:cNvPr id="3" name="Group 2">
            <a:extLst>
              <a:ext uri="{FF2B5EF4-FFF2-40B4-BE49-F238E27FC236}">
                <a16:creationId xmlns:a16="http://schemas.microsoft.com/office/drawing/2014/main" id="{1F884ADB-3D8C-1C21-15C9-BC96F25CD1BD}"/>
              </a:ext>
            </a:extLst>
          </p:cNvPr>
          <p:cNvGrpSpPr/>
          <p:nvPr/>
        </p:nvGrpSpPr>
        <p:grpSpPr>
          <a:xfrm>
            <a:off x="3134969" y="2947530"/>
            <a:ext cx="2730083" cy="2016224"/>
            <a:chOff x="3134969" y="2947530"/>
            <a:chExt cx="2730083" cy="2016224"/>
          </a:xfrm>
        </p:grpSpPr>
        <p:sp>
          <p:nvSpPr>
            <p:cNvPr id="7" name="Round Diagonal Corner Rectangle 2">
              <a:extLst>
                <a:ext uri="{FF2B5EF4-FFF2-40B4-BE49-F238E27FC236}">
                  <a16:creationId xmlns:a16="http://schemas.microsoft.com/office/drawing/2014/main" id="{20B74498-B3D7-D2F9-512A-68C2885096D8}"/>
                </a:ext>
              </a:extLst>
            </p:cNvPr>
            <p:cNvSpPr/>
            <p:nvPr/>
          </p:nvSpPr>
          <p:spPr bwMode="auto">
            <a:xfrm>
              <a:off x="3134969" y="2947530"/>
              <a:ext cx="2730083" cy="2016224"/>
            </a:xfrm>
            <a:prstGeom prst="round2Diag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800" b="0" i="0" u="none" strike="noStrike" cap="none" normalizeH="0" baseline="0">
                <a:ln>
                  <a:noFill/>
                </a:ln>
                <a:solidFill>
                  <a:schemeClr val="tx1"/>
                </a:solidFill>
                <a:effectLst/>
                <a:latin typeface="Arial" charset="0"/>
              </a:endParaRPr>
            </a:p>
          </p:txBody>
        </p:sp>
        <p:pic>
          <p:nvPicPr>
            <p:cNvPr id="9" name="Picture 3">
              <a:extLst>
                <a:ext uri="{FF2B5EF4-FFF2-40B4-BE49-F238E27FC236}">
                  <a16:creationId xmlns:a16="http://schemas.microsoft.com/office/drawing/2014/main" id="{B1B7ADD4-7E2C-E920-6FAF-B2D1310CED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5669" y="3536918"/>
              <a:ext cx="1414254" cy="52186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 name="Picture 4">
              <a:extLst>
                <a:ext uri="{FF2B5EF4-FFF2-40B4-BE49-F238E27FC236}">
                  <a16:creationId xmlns:a16="http://schemas.microsoft.com/office/drawing/2014/main" id="{AA58B7CC-E1BB-6A4F-6631-8F80579A3C1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40160" y="3513852"/>
              <a:ext cx="980876" cy="10898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E18F9FBA-3A22-B463-82B2-ACCA86C1B060}"/>
                </a:ext>
              </a:extLst>
            </p:cNvPr>
            <p:cNvSpPr txBox="1"/>
            <p:nvPr/>
          </p:nvSpPr>
          <p:spPr>
            <a:xfrm>
              <a:off x="3256504" y="2996472"/>
              <a:ext cx="1678665" cy="369332"/>
            </a:xfrm>
            <a:prstGeom prst="rect">
              <a:avLst/>
            </a:prstGeom>
            <a:noFill/>
          </p:spPr>
          <p:txBody>
            <a:bodyPr wrap="none" rtlCol="0">
              <a:spAutoFit/>
            </a:bodyPr>
            <a:lstStyle/>
            <a:p>
              <a:r>
                <a:rPr lang="en-AU" b="1" dirty="0">
                  <a:solidFill>
                    <a:schemeClr val="bg2">
                      <a:lumMod val="50000"/>
                    </a:schemeClr>
                  </a:solidFill>
                  <a:latin typeface="Calibri" panose="020F0502020204030204" pitchFamily="34" charset="0"/>
                </a:rPr>
                <a:t>ISO</a:t>
              </a:r>
              <a:r>
                <a:rPr lang="en-AU" dirty="0">
                  <a:solidFill>
                    <a:schemeClr val="bg2">
                      <a:lumMod val="50000"/>
                    </a:schemeClr>
                  </a:solidFill>
                  <a:latin typeface="Calibri" panose="020F0502020204030204" pitchFamily="34" charset="0"/>
                </a:rPr>
                <a:t> 19136:2007</a:t>
              </a:r>
            </a:p>
          </p:txBody>
        </p:sp>
      </p:grpSp>
      <p:sp>
        <p:nvSpPr>
          <p:cNvPr id="12" name="TextBox 11">
            <a:extLst>
              <a:ext uri="{FF2B5EF4-FFF2-40B4-BE49-F238E27FC236}">
                <a16:creationId xmlns:a16="http://schemas.microsoft.com/office/drawing/2014/main" id="{18D26427-FAF6-C64C-DABF-514925194581}"/>
              </a:ext>
            </a:extLst>
          </p:cNvPr>
          <p:cNvSpPr txBox="1"/>
          <p:nvPr/>
        </p:nvSpPr>
        <p:spPr>
          <a:xfrm>
            <a:off x="2414889" y="1795402"/>
            <a:ext cx="5868914" cy="430887"/>
          </a:xfrm>
          <a:prstGeom prst="rect">
            <a:avLst/>
          </a:prstGeom>
          <a:noFill/>
        </p:spPr>
        <p:txBody>
          <a:bodyPr wrap="none" rtlCol="0">
            <a:spAutoFit/>
          </a:bodyPr>
          <a:lstStyle/>
          <a:p>
            <a:r>
              <a:rPr lang="en-AU" sz="2200" dirty="0">
                <a:solidFill>
                  <a:schemeClr val="bg2">
                    <a:lumMod val="50000"/>
                  </a:schemeClr>
                </a:solidFill>
                <a:latin typeface="Arial" panose="020B0604020202020204" pitchFamily="34" charset="0"/>
                <a:cs typeface="Arial" panose="020B0604020202020204" pitchFamily="34" charset="0"/>
              </a:rPr>
              <a:t>International Organization for Standardization</a:t>
            </a:r>
          </a:p>
        </p:txBody>
      </p:sp>
      <p:sp>
        <p:nvSpPr>
          <p:cNvPr id="13" name="TextBox 12">
            <a:extLst>
              <a:ext uri="{FF2B5EF4-FFF2-40B4-BE49-F238E27FC236}">
                <a16:creationId xmlns:a16="http://schemas.microsoft.com/office/drawing/2014/main" id="{033ECA86-E25D-4FF8-77B4-EE7DD2F5302A}"/>
              </a:ext>
            </a:extLst>
          </p:cNvPr>
          <p:cNvSpPr txBox="1"/>
          <p:nvPr/>
        </p:nvSpPr>
        <p:spPr>
          <a:xfrm>
            <a:off x="3134969" y="5107770"/>
            <a:ext cx="6624314" cy="430887"/>
          </a:xfrm>
          <a:prstGeom prst="rect">
            <a:avLst/>
          </a:prstGeom>
          <a:noFill/>
        </p:spPr>
        <p:txBody>
          <a:bodyPr wrap="none" rtlCol="0">
            <a:spAutoFit/>
          </a:bodyPr>
          <a:lstStyle/>
          <a:p>
            <a:r>
              <a:rPr lang="en-AU" sz="2200" dirty="0">
                <a:solidFill>
                  <a:schemeClr val="bg2">
                    <a:lumMod val="50000"/>
                  </a:schemeClr>
                </a:solidFill>
                <a:latin typeface="Arial" panose="020B0604020202020204" pitchFamily="34" charset="0"/>
                <a:cs typeface="Arial" panose="020B0604020202020204" pitchFamily="34" charset="0"/>
              </a:rPr>
              <a:t>+ GeodesyML (proposed GML Application Schema)</a:t>
            </a:r>
          </a:p>
        </p:txBody>
      </p:sp>
      <p:sp>
        <p:nvSpPr>
          <p:cNvPr id="5" name="Title 2">
            <a:extLst>
              <a:ext uri="{FF2B5EF4-FFF2-40B4-BE49-F238E27FC236}">
                <a16:creationId xmlns:a16="http://schemas.microsoft.com/office/drawing/2014/main" id="{3CEDDC5C-374F-7D0C-44AA-12A11502629D}"/>
              </a:ext>
            </a:extLst>
          </p:cNvPr>
          <p:cNvSpPr txBox="1">
            <a:spLocks/>
          </p:cNvSpPr>
          <p:nvPr/>
        </p:nvSpPr>
        <p:spPr>
          <a:xfrm>
            <a:off x="0" y="0"/>
            <a:ext cx="9005455"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Standards</a:t>
            </a:r>
          </a:p>
        </p:txBody>
      </p:sp>
      <p:pic>
        <p:nvPicPr>
          <p:cNvPr id="14" name="Picture 13">
            <a:extLst>
              <a:ext uri="{FF2B5EF4-FFF2-40B4-BE49-F238E27FC236}">
                <a16:creationId xmlns:a16="http://schemas.microsoft.com/office/drawing/2014/main" id="{33DE54E0-78E0-87B4-0B31-097F63FE6F4D}"/>
              </a:ext>
            </a:extLst>
          </p:cNvPr>
          <p:cNvPicPr>
            <a:picLocks noChangeAspect="1"/>
          </p:cNvPicPr>
          <p:nvPr/>
        </p:nvPicPr>
        <p:blipFill>
          <a:blip r:embed="rId6"/>
          <a:stretch>
            <a:fillRect/>
          </a:stretch>
        </p:blipFill>
        <p:spPr>
          <a:xfrm>
            <a:off x="10295397" y="5722154"/>
            <a:ext cx="1835055" cy="1048603"/>
          </a:xfrm>
          <a:prstGeom prst="rect">
            <a:avLst/>
          </a:prstGeom>
        </p:spPr>
      </p:pic>
      <p:pic>
        <p:nvPicPr>
          <p:cNvPr id="15" name="Picture 14" descr="A logo with a circular design&#10;&#10;Description automatically generated with medium confidence">
            <a:extLst>
              <a:ext uri="{FF2B5EF4-FFF2-40B4-BE49-F238E27FC236}">
                <a16:creationId xmlns:a16="http://schemas.microsoft.com/office/drawing/2014/main" id="{093D0883-E862-5D50-9FB3-ACC1241B139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84659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C5596-6759-3EE5-08DD-03054D2AA24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A87D625F-8582-32CF-D96C-FF1ACD983776}"/>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0" name="Content Placeholder 2">
            <a:extLst>
              <a:ext uri="{FF2B5EF4-FFF2-40B4-BE49-F238E27FC236}">
                <a16:creationId xmlns:a16="http://schemas.microsoft.com/office/drawing/2014/main" id="{7D860C05-8B37-9524-38AC-4A5374ACD7D1}"/>
              </a:ext>
            </a:extLst>
          </p:cNvPr>
          <p:cNvSpPr txBox="1">
            <a:spLocks/>
          </p:cNvSpPr>
          <p:nvPr/>
        </p:nvSpPr>
        <p:spPr bwMode="auto">
          <a:xfrm>
            <a:off x="2006193" y="1660353"/>
            <a:ext cx="1522512" cy="431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r>
              <a:rPr lang="en-US" dirty="0"/>
              <a:t>SCRIPPS</a:t>
            </a:r>
          </a:p>
          <a:p>
            <a:endParaRPr lang="en-US" dirty="0"/>
          </a:p>
          <a:p>
            <a:endParaRPr lang="en-US" dirty="0"/>
          </a:p>
        </p:txBody>
      </p:sp>
      <p:sp>
        <p:nvSpPr>
          <p:cNvPr id="11" name="Content Placeholder 2">
            <a:extLst>
              <a:ext uri="{FF2B5EF4-FFF2-40B4-BE49-F238E27FC236}">
                <a16:creationId xmlns:a16="http://schemas.microsoft.com/office/drawing/2014/main" id="{72AEBC68-1B85-DDC4-D8E7-D51A2499A1DA}"/>
              </a:ext>
            </a:extLst>
          </p:cNvPr>
          <p:cNvSpPr txBox="1">
            <a:spLocks/>
          </p:cNvSpPr>
          <p:nvPr/>
        </p:nvSpPr>
        <p:spPr bwMode="auto">
          <a:xfrm>
            <a:off x="2016537" y="2164409"/>
            <a:ext cx="1522512" cy="431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r>
              <a:rPr lang="en-US" dirty="0"/>
              <a:t>CODE</a:t>
            </a:r>
          </a:p>
          <a:p>
            <a:endParaRPr lang="en-US" dirty="0"/>
          </a:p>
          <a:p>
            <a:endParaRPr lang="en-US" dirty="0"/>
          </a:p>
        </p:txBody>
      </p:sp>
      <p:sp>
        <p:nvSpPr>
          <p:cNvPr id="12" name="Content Placeholder 2">
            <a:extLst>
              <a:ext uri="{FF2B5EF4-FFF2-40B4-BE49-F238E27FC236}">
                <a16:creationId xmlns:a16="http://schemas.microsoft.com/office/drawing/2014/main" id="{6343F469-4EE8-BC67-653B-150C55A44F96}"/>
              </a:ext>
            </a:extLst>
          </p:cNvPr>
          <p:cNvSpPr txBox="1">
            <a:spLocks/>
          </p:cNvSpPr>
          <p:nvPr/>
        </p:nvSpPr>
        <p:spPr bwMode="auto">
          <a:xfrm>
            <a:off x="2016537" y="2668465"/>
            <a:ext cx="1522512" cy="431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r>
              <a:rPr lang="en-US" dirty="0"/>
              <a:t>BKG</a:t>
            </a:r>
          </a:p>
          <a:p>
            <a:endParaRPr lang="en-US" dirty="0"/>
          </a:p>
          <a:p>
            <a:endParaRPr lang="en-US" dirty="0"/>
          </a:p>
        </p:txBody>
      </p:sp>
      <p:sp>
        <p:nvSpPr>
          <p:cNvPr id="13" name="Content Placeholder 2">
            <a:extLst>
              <a:ext uri="{FF2B5EF4-FFF2-40B4-BE49-F238E27FC236}">
                <a16:creationId xmlns:a16="http://schemas.microsoft.com/office/drawing/2014/main" id="{13FC3EA9-B748-56F1-4F0D-3AA0171DEAF7}"/>
              </a:ext>
            </a:extLst>
          </p:cNvPr>
          <p:cNvSpPr txBox="1">
            <a:spLocks/>
          </p:cNvSpPr>
          <p:nvPr/>
        </p:nvSpPr>
        <p:spPr bwMode="auto">
          <a:xfrm>
            <a:off x="2016537" y="3172521"/>
            <a:ext cx="1522512" cy="431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r>
              <a:rPr lang="en-US" dirty="0"/>
              <a:t>GA</a:t>
            </a:r>
          </a:p>
          <a:p>
            <a:endParaRPr lang="en-US" dirty="0"/>
          </a:p>
          <a:p>
            <a:endParaRPr lang="en-US" dirty="0"/>
          </a:p>
        </p:txBody>
      </p:sp>
      <p:sp>
        <p:nvSpPr>
          <p:cNvPr id="14" name="Content Placeholder 2">
            <a:extLst>
              <a:ext uri="{FF2B5EF4-FFF2-40B4-BE49-F238E27FC236}">
                <a16:creationId xmlns:a16="http://schemas.microsoft.com/office/drawing/2014/main" id="{6E028886-D4CD-10D6-15D4-D8296DF4DE16}"/>
              </a:ext>
            </a:extLst>
          </p:cNvPr>
          <p:cNvSpPr txBox="1">
            <a:spLocks/>
          </p:cNvSpPr>
          <p:nvPr/>
        </p:nvSpPr>
        <p:spPr bwMode="auto">
          <a:xfrm>
            <a:off x="2016537" y="3676230"/>
            <a:ext cx="1522512" cy="431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r>
              <a:rPr lang="en-US" dirty="0"/>
              <a:t>DEWLP</a:t>
            </a:r>
          </a:p>
          <a:p>
            <a:endParaRPr lang="en-US" dirty="0"/>
          </a:p>
          <a:p>
            <a:endParaRPr lang="en-US" dirty="0"/>
          </a:p>
        </p:txBody>
      </p:sp>
      <p:sp>
        <p:nvSpPr>
          <p:cNvPr id="15" name="Content Placeholder 2">
            <a:extLst>
              <a:ext uri="{FF2B5EF4-FFF2-40B4-BE49-F238E27FC236}">
                <a16:creationId xmlns:a16="http://schemas.microsoft.com/office/drawing/2014/main" id="{2F8DFDFF-4DE0-A327-CFD2-5CE3B3628CD5}"/>
              </a:ext>
            </a:extLst>
          </p:cNvPr>
          <p:cNvSpPr txBox="1">
            <a:spLocks/>
          </p:cNvSpPr>
          <p:nvPr/>
        </p:nvSpPr>
        <p:spPr bwMode="auto">
          <a:xfrm>
            <a:off x="2016537" y="4180286"/>
            <a:ext cx="1522512" cy="431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r>
              <a:rPr lang="en-US" dirty="0"/>
              <a:t>BERN</a:t>
            </a:r>
          </a:p>
          <a:p>
            <a:endParaRPr lang="en-US" dirty="0"/>
          </a:p>
          <a:p>
            <a:endParaRPr lang="en-US" dirty="0"/>
          </a:p>
        </p:txBody>
      </p:sp>
      <p:sp>
        <p:nvSpPr>
          <p:cNvPr id="16" name="Content Placeholder 2">
            <a:extLst>
              <a:ext uri="{FF2B5EF4-FFF2-40B4-BE49-F238E27FC236}">
                <a16:creationId xmlns:a16="http://schemas.microsoft.com/office/drawing/2014/main" id="{8BDF13C2-FC01-6594-E4A5-C443AA3DC84E}"/>
              </a:ext>
            </a:extLst>
          </p:cNvPr>
          <p:cNvSpPr txBox="1">
            <a:spLocks/>
          </p:cNvSpPr>
          <p:nvPr/>
        </p:nvSpPr>
        <p:spPr bwMode="auto">
          <a:xfrm>
            <a:off x="2016537" y="4684342"/>
            <a:ext cx="1522512" cy="431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r>
              <a:rPr lang="en-US" dirty="0"/>
              <a:t>IGS</a:t>
            </a:r>
          </a:p>
          <a:p>
            <a:endParaRPr lang="en-US" dirty="0"/>
          </a:p>
          <a:p>
            <a:endParaRPr lang="en-US" dirty="0"/>
          </a:p>
        </p:txBody>
      </p:sp>
      <p:sp>
        <p:nvSpPr>
          <p:cNvPr id="17" name="Content Placeholder 2">
            <a:extLst>
              <a:ext uri="{FF2B5EF4-FFF2-40B4-BE49-F238E27FC236}">
                <a16:creationId xmlns:a16="http://schemas.microsoft.com/office/drawing/2014/main" id="{86B544EB-2508-63DE-0F33-89747304D45B}"/>
              </a:ext>
            </a:extLst>
          </p:cNvPr>
          <p:cNvSpPr txBox="1">
            <a:spLocks/>
          </p:cNvSpPr>
          <p:nvPr/>
        </p:nvSpPr>
        <p:spPr bwMode="auto">
          <a:xfrm>
            <a:off x="2016537" y="5188398"/>
            <a:ext cx="1522512" cy="431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r>
              <a:rPr lang="en-US" dirty="0"/>
              <a:t>ILRS</a:t>
            </a:r>
          </a:p>
          <a:p>
            <a:endParaRPr lang="en-US" dirty="0"/>
          </a:p>
          <a:p>
            <a:endParaRPr lang="en-US" dirty="0"/>
          </a:p>
        </p:txBody>
      </p:sp>
      <p:sp>
        <p:nvSpPr>
          <p:cNvPr id="18" name="Content Placeholder 2">
            <a:extLst>
              <a:ext uri="{FF2B5EF4-FFF2-40B4-BE49-F238E27FC236}">
                <a16:creationId xmlns:a16="http://schemas.microsoft.com/office/drawing/2014/main" id="{384469F0-BE63-BEA7-D275-C283516D0DE8}"/>
              </a:ext>
            </a:extLst>
          </p:cNvPr>
          <p:cNvSpPr txBox="1">
            <a:spLocks/>
          </p:cNvSpPr>
          <p:nvPr/>
        </p:nvSpPr>
        <p:spPr bwMode="auto">
          <a:xfrm>
            <a:off x="2016537" y="5692454"/>
            <a:ext cx="1522512" cy="431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r>
              <a:rPr lang="en-US" dirty="0"/>
              <a:t>IVS</a:t>
            </a:r>
          </a:p>
          <a:p>
            <a:endParaRPr lang="en-US" dirty="0"/>
          </a:p>
          <a:p>
            <a:endParaRPr lang="en-US" dirty="0"/>
          </a:p>
        </p:txBody>
      </p:sp>
      <p:sp>
        <p:nvSpPr>
          <p:cNvPr id="19" name="Rectangle 18">
            <a:extLst>
              <a:ext uri="{FF2B5EF4-FFF2-40B4-BE49-F238E27FC236}">
                <a16:creationId xmlns:a16="http://schemas.microsoft.com/office/drawing/2014/main" id="{8E45DC30-3716-7F86-586D-D13B6A0B16F3}"/>
              </a:ext>
            </a:extLst>
          </p:cNvPr>
          <p:cNvSpPr/>
          <p:nvPr/>
        </p:nvSpPr>
        <p:spPr bwMode="auto">
          <a:xfrm>
            <a:off x="3755073" y="1732708"/>
            <a:ext cx="288032" cy="288032"/>
          </a:xfrm>
          <a:prstGeom prst="rect">
            <a:avLst/>
          </a:prstGeom>
          <a:solidFill>
            <a:srgbClr val="FF66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0" name="5-Point Star 14">
            <a:extLst>
              <a:ext uri="{FF2B5EF4-FFF2-40B4-BE49-F238E27FC236}">
                <a16:creationId xmlns:a16="http://schemas.microsoft.com/office/drawing/2014/main" id="{50F2B269-5598-4610-2D14-4AF89EFAA1B9}"/>
              </a:ext>
            </a:extLst>
          </p:cNvPr>
          <p:cNvSpPr/>
          <p:nvPr/>
        </p:nvSpPr>
        <p:spPr bwMode="auto">
          <a:xfrm>
            <a:off x="3755065" y="1228644"/>
            <a:ext cx="288040" cy="288040"/>
          </a:xfrm>
          <a:prstGeom prst="star5">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1" name="Isosceles Triangle 20">
            <a:extLst>
              <a:ext uri="{FF2B5EF4-FFF2-40B4-BE49-F238E27FC236}">
                <a16:creationId xmlns:a16="http://schemas.microsoft.com/office/drawing/2014/main" id="{1BC1AE41-D066-9F39-055A-8056C1472569}"/>
              </a:ext>
            </a:extLst>
          </p:cNvPr>
          <p:cNvSpPr/>
          <p:nvPr/>
        </p:nvSpPr>
        <p:spPr bwMode="auto">
          <a:xfrm>
            <a:off x="3755073" y="2236796"/>
            <a:ext cx="287999" cy="288000"/>
          </a:xfrm>
          <a:prstGeom prst="triangle">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2" name="Oval 21">
            <a:extLst>
              <a:ext uri="{FF2B5EF4-FFF2-40B4-BE49-F238E27FC236}">
                <a16:creationId xmlns:a16="http://schemas.microsoft.com/office/drawing/2014/main" id="{83CB0570-65B6-CA39-83E6-4036AF07AB90}"/>
              </a:ext>
            </a:extLst>
          </p:cNvPr>
          <p:cNvSpPr/>
          <p:nvPr/>
        </p:nvSpPr>
        <p:spPr bwMode="auto">
          <a:xfrm>
            <a:off x="3755073" y="5765156"/>
            <a:ext cx="288000" cy="288000"/>
          </a:xfrm>
          <a:prstGeom prst="ellipse">
            <a:avLst/>
          </a:prstGeom>
          <a:solidFill>
            <a:srgbClr val="5A1068"/>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3" name="Rounded Rectangle 17">
            <a:extLst>
              <a:ext uri="{FF2B5EF4-FFF2-40B4-BE49-F238E27FC236}">
                <a16:creationId xmlns:a16="http://schemas.microsoft.com/office/drawing/2014/main" id="{3A9B53F0-F640-3350-5DB7-8D4D2447F207}"/>
              </a:ext>
            </a:extLst>
          </p:cNvPr>
          <p:cNvSpPr/>
          <p:nvPr/>
        </p:nvSpPr>
        <p:spPr bwMode="auto">
          <a:xfrm>
            <a:off x="3755073" y="5261132"/>
            <a:ext cx="288000" cy="288000"/>
          </a:xfrm>
          <a:prstGeom prst="roundRect">
            <a:avLst/>
          </a:prstGeom>
          <a:solidFill>
            <a:srgbClr val="C223FF"/>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4" name="Parallelogram 23">
            <a:extLst>
              <a:ext uri="{FF2B5EF4-FFF2-40B4-BE49-F238E27FC236}">
                <a16:creationId xmlns:a16="http://schemas.microsoft.com/office/drawing/2014/main" id="{4037A789-2E32-A5E9-7AE5-C3DD778148D7}"/>
              </a:ext>
            </a:extLst>
          </p:cNvPr>
          <p:cNvSpPr/>
          <p:nvPr/>
        </p:nvSpPr>
        <p:spPr bwMode="auto">
          <a:xfrm>
            <a:off x="3755073" y="3244876"/>
            <a:ext cx="288000" cy="288000"/>
          </a:xfrm>
          <a:prstGeom prst="parallelogram">
            <a:avLst/>
          </a:prstGeom>
          <a:solidFill>
            <a:srgbClr val="158F38"/>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5" name="Diamond 24">
            <a:extLst>
              <a:ext uri="{FF2B5EF4-FFF2-40B4-BE49-F238E27FC236}">
                <a16:creationId xmlns:a16="http://schemas.microsoft.com/office/drawing/2014/main" id="{3A7459CD-C0B8-9ADC-5923-153B24316FC8}"/>
              </a:ext>
            </a:extLst>
          </p:cNvPr>
          <p:cNvSpPr/>
          <p:nvPr/>
        </p:nvSpPr>
        <p:spPr bwMode="auto">
          <a:xfrm>
            <a:off x="3755073" y="2740820"/>
            <a:ext cx="288000" cy="288000"/>
          </a:xfrm>
          <a:prstGeom prst="diamond">
            <a:avLst/>
          </a:prstGeom>
          <a:solidFill>
            <a:srgbClr val="7DFF16"/>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6" name="Teardrop 25">
            <a:extLst>
              <a:ext uri="{FF2B5EF4-FFF2-40B4-BE49-F238E27FC236}">
                <a16:creationId xmlns:a16="http://schemas.microsoft.com/office/drawing/2014/main" id="{C0CAC6C9-B47E-698B-4466-88490EB36DED}"/>
              </a:ext>
            </a:extLst>
          </p:cNvPr>
          <p:cNvSpPr/>
          <p:nvPr/>
        </p:nvSpPr>
        <p:spPr bwMode="auto">
          <a:xfrm>
            <a:off x="3755073" y="3748932"/>
            <a:ext cx="288000" cy="288000"/>
          </a:xfrm>
          <a:prstGeom prst="teardrop">
            <a:avLst/>
          </a:prstGeom>
          <a:solidFill>
            <a:srgbClr val="23FFE9"/>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7" name="L-Shape 26">
            <a:extLst>
              <a:ext uri="{FF2B5EF4-FFF2-40B4-BE49-F238E27FC236}">
                <a16:creationId xmlns:a16="http://schemas.microsoft.com/office/drawing/2014/main" id="{5161F8A1-C2DD-6C42-511A-D78EE9AEAE19}"/>
              </a:ext>
            </a:extLst>
          </p:cNvPr>
          <p:cNvSpPr/>
          <p:nvPr/>
        </p:nvSpPr>
        <p:spPr bwMode="auto">
          <a:xfrm>
            <a:off x="3755073" y="4252988"/>
            <a:ext cx="288000" cy="288000"/>
          </a:xfrm>
          <a:prstGeom prst="corner">
            <a:avLst/>
          </a:prstGeom>
          <a:solidFill>
            <a:srgbClr val="2589FF"/>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8" name="Moon 27">
            <a:extLst>
              <a:ext uri="{FF2B5EF4-FFF2-40B4-BE49-F238E27FC236}">
                <a16:creationId xmlns:a16="http://schemas.microsoft.com/office/drawing/2014/main" id="{06647F62-4DF5-66EF-6978-2BF87D8A3164}"/>
              </a:ext>
            </a:extLst>
          </p:cNvPr>
          <p:cNvSpPr/>
          <p:nvPr/>
        </p:nvSpPr>
        <p:spPr bwMode="auto">
          <a:xfrm>
            <a:off x="3755073" y="4757044"/>
            <a:ext cx="288000" cy="288000"/>
          </a:xfrm>
          <a:prstGeom prst="moon">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29" name="Equal 28">
            <a:extLst>
              <a:ext uri="{FF2B5EF4-FFF2-40B4-BE49-F238E27FC236}">
                <a16:creationId xmlns:a16="http://schemas.microsoft.com/office/drawing/2014/main" id="{486D46F0-75FA-CB97-A7A4-3893FF4829A9}"/>
              </a:ext>
            </a:extLst>
          </p:cNvPr>
          <p:cNvSpPr/>
          <p:nvPr/>
        </p:nvSpPr>
        <p:spPr bwMode="auto">
          <a:xfrm>
            <a:off x="5987353" y="3244876"/>
            <a:ext cx="288000" cy="288000"/>
          </a:xfrm>
          <a:prstGeom prst="mathEqual">
            <a:avLst/>
          </a:prstGeom>
          <a:solidFill>
            <a:schemeClr val="tx1">
              <a:lumMod val="50000"/>
            </a:schemeClr>
          </a:solidFill>
          <a:ln w="9525"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cxnSp>
        <p:nvCxnSpPr>
          <p:cNvPr id="30" name="Straight Arrow Connector 29">
            <a:extLst>
              <a:ext uri="{FF2B5EF4-FFF2-40B4-BE49-F238E27FC236}">
                <a16:creationId xmlns:a16="http://schemas.microsoft.com/office/drawing/2014/main" id="{8FFB8615-2A72-D73F-0699-11109B824942}"/>
              </a:ext>
            </a:extLst>
          </p:cNvPr>
          <p:cNvCxnSpPr/>
          <p:nvPr/>
        </p:nvCxnSpPr>
        <p:spPr bwMode="auto">
          <a:xfrm>
            <a:off x="4691177" y="1372668"/>
            <a:ext cx="1368152" cy="1800200"/>
          </a:xfrm>
          <a:prstGeom prst="straightConnector1">
            <a:avLst/>
          </a:prstGeom>
          <a:solidFill>
            <a:schemeClr val="accent1"/>
          </a:solidFill>
          <a:ln w="9525" cap="flat" cmpd="sng" algn="ctr">
            <a:solidFill>
              <a:schemeClr val="tx1">
                <a:lumMod val="50000"/>
              </a:schemeClr>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1" name="Straight Arrow Connector 30">
            <a:extLst>
              <a:ext uri="{FF2B5EF4-FFF2-40B4-BE49-F238E27FC236}">
                <a16:creationId xmlns:a16="http://schemas.microsoft.com/office/drawing/2014/main" id="{11D426AA-F831-A792-30D2-35BC73A11822}"/>
              </a:ext>
            </a:extLst>
          </p:cNvPr>
          <p:cNvCxnSpPr/>
          <p:nvPr/>
        </p:nvCxnSpPr>
        <p:spPr bwMode="auto">
          <a:xfrm>
            <a:off x="4691177" y="1876724"/>
            <a:ext cx="1296144" cy="1368152"/>
          </a:xfrm>
          <a:prstGeom prst="straightConnector1">
            <a:avLst/>
          </a:prstGeom>
          <a:solidFill>
            <a:schemeClr val="accent1"/>
          </a:solidFill>
          <a:ln w="9525" cap="flat" cmpd="sng" algn="ctr">
            <a:solidFill>
              <a:srgbClr val="26262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2" name="Straight Arrow Connector 31">
            <a:extLst>
              <a:ext uri="{FF2B5EF4-FFF2-40B4-BE49-F238E27FC236}">
                <a16:creationId xmlns:a16="http://schemas.microsoft.com/office/drawing/2014/main" id="{EA1151A6-45AD-8618-D752-4463133EAB5E}"/>
              </a:ext>
            </a:extLst>
          </p:cNvPr>
          <p:cNvCxnSpPr/>
          <p:nvPr/>
        </p:nvCxnSpPr>
        <p:spPr bwMode="auto">
          <a:xfrm>
            <a:off x="4691177" y="2380780"/>
            <a:ext cx="1224136" cy="936104"/>
          </a:xfrm>
          <a:prstGeom prst="straightConnector1">
            <a:avLst/>
          </a:prstGeom>
          <a:solidFill>
            <a:schemeClr val="accent1"/>
          </a:solidFill>
          <a:ln w="9525" cap="flat" cmpd="sng" algn="ctr">
            <a:solidFill>
              <a:srgbClr val="26262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3" name="Straight Arrow Connector 32">
            <a:extLst>
              <a:ext uri="{FF2B5EF4-FFF2-40B4-BE49-F238E27FC236}">
                <a16:creationId xmlns:a16="http://schemas.microsoft.com/office/drawing/2014/main" id="{D31D5EBE-060F-6CD2-9160-63ED2283D438}"/>
              </a:ext>
            </a:extLst>
          </p:cNvPr>
          <p:cNvCxnSpPr/>
          <p:nvPr/>
        </p:nvCxnSpPr>
        <p:spPr bwMode="auto">
          <a:xfrm>
            <a:off x="4691177" y="2884836"/>
            <a:ext cx="1224136" cy="504056"/>
          </a:xfrm>
          <a:prstGeom prst="straightConnector1">
            <a:avLst/>
          </a:prstGeom>
          <a:solidFill>
            <a:schemeClr val="accent1"/>
          </a:solidFill>
          <a:ln w="9525" cap="flat" cmpd="sng" algn="ctr">
            <a:solidFill>
              <a:srgbClr val="26262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4" name="Straight Arrow Connector 33">
            <a:extLst>
              <a:ext uri="{FF2B5EF4-FFF2-40B4-BE49-F238E27FC236}">
                <a16:creationId xmlns:a16="http://schemas.microsoft.com/office/drawing/2014/main" id="{F94C5936-3973-2CAD-F265-0683579208A7}"/>
              </a:ext>
            </a:extLst>
          </p:cNvPr>
          <p:cNvCxnSpPr/>
          <p:nvPr/>
        </p:nvCxnSpPr>
        <p:spPr bwMode="auto">
          <a:xfrm>
            <a:off x="4475153" y="3388892"/>
            <a:ext cx="1440160" cy="0"/>
          </a:xfrm>
          <a:prstGeom prst="straightConnector1">
            <a:avLst/>
          </a:prstGeom>
          <a:solidFill>
            <a:schemeClr val="accent1"/>
          </a:solidFill>
          <a:ln w="9525" cap="flat" cmpd="sng" algn="ctr">
            <a:solidFill>
              <a:srgbClr val="26262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5" name="Straight Arrow Connector 34">
            <a:extLst>
              <a:ext uri="{FF2B5EF4-FFF2-40B4-BE49-F238E27FC236}">
                <a16:creationId xmlns:a16="http://schemas.microsoft.com/office/drawing/2014/main" id="{A3B7169A-66F2-BECD-41E4-9BB529E0EA02}"/>
              </a:ext>
            </a:extLst>
          </p:cNvPr>
          <p:cNvCxnSpPr/>
          <p:nvPr/>
        </p:nvCxnSpPr>
        <p:spPr bwMode="auto">
          <a:xfrm flipV="1">
            <a:off x="4691177" y="3388892"/>
            <a:ext cx="1224136" cy="504056"/>
          </a:xfrm>
          <a:prstGeom prst="straightConnector1">
            <a:avLst/>
          </a:prstGeom>
          <a:solidFill>
            <a:schemeClr val="accent1"/>
          </a:solidFill>
          <a:ln w="9525" cap="flat" cmpd="sng" algn="ctr">
            <a:solidFill>
              <a:srgbClr val="26262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6" name="Straight Arrow Connector 35">
            <a:extLst>
              <a:ext uri="{FF2B5EF4-FFF2-40B4-BE49-F238E27FC236}">
                <a16:creationId xmlns:a16="http://schemas.microsoft.com/office/drawing/2014/main" id="{259B6A54-2D49-182F-051B-29C97D8A8E1F}"/>
              </a:ext>
            </a:extLst>
          </p:cNvPr>
          <p:cNvCxnSpPr/>
          <p:nvPr/>
        </p:nvCxnSpPr>
        <p:spPr bwMode="auto">
          <a:xfrm flipV="1">
            <a:off x="4691177" y="3460900"/>
            <a:ext cx="1224136" cy="936104"/>
          </a:xfrm>
          <a:prstGeom prst="straightConnector1">
            <a:avLst/>
          </a:prstGeom>
          <a:solidFill>
            <a:schemeClr val="accent1"/>
          </a:solidFill>
          <a:ln w="9525" cap="flat" cmpd="sng" algn="ctr">
            <a:solidFill>
              <a:srgbClr val="26262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7" name="Straight Arrow Connector 36">
            <a:extLst>
              <a:ext uri="{FF2B5EF4-FFF2-40B4-BE49-F238E27FC236}">
                <a16:creationId xmlns:a16="http://schemas.microsoft.com/office/drawing/2014/main" id="{5DAF48B1-ACF4-B96B-180F-2FB78D6EDEEF}"/>
              </a:ext>
            </a:extLst>
          </p:cNvPr>
          <p:cNvCxnSpPr/>
          <p:nvPr/>
        </p:nvCxnSpPr>
        <p:spPr bwMode="auto">
          <a:xfrm flipV="1">
            <a:off x="4691177" y="3532908"/>
            <a:ext cx="1224136" cy="1368152"/>
          </a:xfrm>
          <a:prstGeom prst="straightConnector1">
            <a:avLst/>
          </a:prstGeom>
          <a:solidFill>
            <a:schemeClr val="accent1"/>
          </a:solidFill>
          <a:ln w="9525" cap="flat" cmpd="sng" algn="ctr">
            <a:solidFill>
              <a:srgbClr val="26262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8" name="Straight Arrow Connector 37">
            <a:extLst>
              <a:ext uri="{FF2B5EF4-FFF2-40B4-BE49-F238E27FC236}">
                <a16:creationId xmlns:a16="http://schemas.microsoft.com/office/drawing/2014/main" id="{99DA38A4-094E-5AD0-4D49-95012BA9042B}"/>
              </a:ext>
            </a:extLst>
          </p:cNvPr>
          <p:cNvCxnSpPr/>
          <p:nvPr/>
        </p:nvCxnSpPr>
        <p:spPr bwMode="auto">
          <a:xfrm flipV="1">
            <a:off x="4691177" y="3604916"/>
            <a:ext cx="1296144" cy="1800200"/>
          </a:xfrm>
          <a:prstGeom prst="straightConnector1">
            <a:avLst/>
          </a:prstGeom>
          <a:solidFill>
            <a:schemeClr val="accent1"/>
          </a:solidFill>
          <a:ln w="9525" cap="flat" cmpd="sng" algn="ctr">
            <a:solidFill>
              <a:srgbClr val="26262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39" name="Straight Arrow Connector 38">
            <a:extLst>
              <a:ext uri="{FF2B5EF4-FFF2-40B4-BE49-F238E27FC236}">
                <a16:creationId xmlns:a16="http://schemas.microsoft.com/office/drawing/2014/main" id="{D4C0F91E-28DE-0D6A-43F3-FA200027B7D2}"/>
              </a:ext>
            </a:extLst>
          </p:cNvPr>
          <p:cNvCxnSpPr/>
          <p:nvPr/>
        </p:nvCxnSpPr>
        <p:spPr bwMode="auto">
          <a:xfrm flipV="1">
            <a:off x="4691177" y="3676924"/>
            <a:ext cx="1368152" cy="2232248"/>
          </a:xfrm>
          <a:prstGeom prst="straightConnector1">
            <a:avLst/>
          </a:prstGeom>
          <a:solidFill>
            <a:schemeClr val="accent1"/>
          </a:solidFill>
          <a:ln w="9525" cap="flat" cmpd="sng" algn="ctr">
            <a:solidFill>
              <a:srgbClr val="262627"/>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40" name="Content Placeholder 2">
            <a:extLst>
              <a:ext uri="{FF2B5EF4-FFF2-40B4-BE49-F238E27FC236}">
                <a16:creationId xmlns:a16="http://schemas.microsoft.com/office/drawing/2014/main" id="{9921EA5A-50FA-86D1-973A-50DCE7A96D3C}"/>
              </a:ext>
            </a:extLst>
          </p:cNvPr>
          <p:cNvSpPr txBox="1">
            <a:spLocks/>
          </p:cNvSpPr>
          <p:nvPr/>
        </p:nvSpPr>
        <p:spPr bwMode="auto">
          <a:xfrm>
            <a:off x="3310946" y="5954233"/>
            <a:ext cx="1522512" cy="431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r>
              <a:rPr lang="en-US" dirty="0"/>
              <a:t>…</a:t>
            </a:r>
          </a:p>
          <a:p>
            <a:endParaRPr lang="en-US" dirty="0"/>
          </a:p>
          <a:p>
            <a:endParaRPr lang="en-US" dirty="0"/>
          </a:p>
        </p:txBody>
      </p:sp>
      <p:sp>
        <p:nvSpPr>
          <p:cNvPr id="41" name="Content Placeholder 2">
            <a:extLst>
              <a:ext uri="{FF2B5EF4-FFF2-40B4-BE49-F238E27FC236}">
                <a16:creationId xmlns:a16="http://schemas.microsoft.com/office/drawing/2014/main" id="{8F648FA9-5622-644C-5CD9-38EDF408D3B6}"/>
              </a:ext>
            </a:extLst>
          </p:cNvPr>
          <p:cNvSpPr txBox="1">
            <a:spLocks/>
          </p:cNvSpPr>
          <p:nvPr/>
        </p:nvSpPr>
        <p:spPr bwMode="auto">
          <a:xfrm>
            <a:off x="9011657" y="2452788"/>
            <a:ext cx="1522512"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pPr algn="ctr"/>
            <a:r>
              <a:rPr lang="en-US" sz="2000" dirty="0"/>
              <a:t>Data Providers</a:t>
            </a:r>
          </a:p>
          <a:p>
            <a:endParaRPr lang="en-US" dirty="0"/>
          </a:p>
          <a:p>
            <a:endParaRPr lang="en-US" dirty="0"/>
          </a:p>
          <a:p>
            <a:endParaRPr lang="en-US" dirty="0"/>
          </a:p>
        </p:txBody>
      </p:sp>
      <p:sp>
        <p:nvSpPr>
          <p:cNvPr id="42" name="Content Placeholder 2">
            <a:extLst>
              <a:ext uri="{FF2B5EF4-FFF2-40B4-BE49-F238E27FC236}">
                <a16:creationId xmlns:a16="http://schemas.microsoft.com/office/drawing/2014/main" id="{0C35079D-56A0-E341-E0DE-479C9AB5F07B}"/>
              </a:ext>
            </a:extLst>
          </p:cNvPr>
          <p:cNvSpPr txBox="1">
            <a:spLocks/>
          </p:cNvSpPr>
          <p:nvPr/>
        </p:nvSpPr>
        <p:spPr bwMode="auto">
          <a:xfrm>
            <a:off x="9001313" y="3532908"/>
            <a:ext cx="1666528" cy="7920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pPr algn="ctr"/>
            <a:r>
              <a:rPr lang="en-US" sz="2000" dirty="0"/>
              <a:t>Data Consumers</a:t>
            </a:r>
            <a:endParaRPr lang="en-US" dirty="0"/>
          </a:p>
          <a:p>
            <a:endParaRPr lang="en-US" dirty="0"/>
          </a:p>
        </p:txBody>
      </p:sp>
      <p:cxnSp>
        <p:nvCxnSpPr>
          <p:cNvPr id="43" name="Straight Connector 42">
            <a:extLst>
              <a:ext uri="{FF2B5EF4-FFF2-40B4-BE49-F238E27FC236}">
                <a16:creationId xmlns:a16="http://schemas.microsoft.com/office/drawing/2014/main" id="{B00C63AC-747B-7A77-F42E-ABD1ACE5DF9C}"/>
              </a:ext>
            </a:extLst>
          </p:cNvPr>
          <p:cNvCxnSpPr/>
          <p:nvPr/>
        </p:nvCxnSpPr>
        <p:spPr bwMode="auto">
          <a:xfrm>
            <a:off x="4115113" y="1372668"/>
            <a:ext cx="360040" cy="0"/>
          </a:xfrm>
          <a:prstGeom prst="line">
            <a:avLst/>
          </a:prstGeom>
          <a:solidFill>
            <a:schemeClr val="accent1"/>
          </a:solidFill>
          <a:ln w="952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08091F86-5667-585A-22E0-566A9B2F2F8E}"/>
              </a:ext>
            </a:extLst>
          </p:cNvPr>
          <p:cNvCxnSpPr/>
          <p:nvPr/>
        </p:nvCxnSpPr>
        <p:spPr bwMode="auto">
          <a:xfrm>
            <a:off x="4115113" y="1876724"/>
            <a:ext cx="360040" cy="0"/>
          </a:xfrm>
          <a:prstGeom prst="line">
            <a:avLst/>
          </a:prstGeom>
          <a:solidFill>
            <a:schemeClr val="accent1"/>
          </a:solidFill>
          <a:ln w="9525" cap="flat" cmpd="sng" algn="ctr">
            <a:solidFill>
              <a:srgbClr val="FF66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D342245F-60E2-D54E-3624-DB7E19CD7EB1}"/>
              </a:ext>
            </a:extLst>
          </p:cNvPr>
          <p:cNvCxnSpPr/>
          <p:nvPr/>
        </p:nvCxnSpPr>
        <p:spPr bwMode="auto">
          <a:xfrm>
            <a:off x="4115113" y="2380780"/>
            <a:ext cx="360040" cy="0"/>
          </a:xfrm>
          <a:prstGeom prst="line">
            <a:avLst/>
          </a:prstGeom>
          <a:solidFill>
            <a:schemeClr val="accent1"/>
          </a:solidFill>
          <a:ln w="9525"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6" name="Straight Connector 45">
            <a:extLst>
              <a:ext uri="{FF2B5EF4-FFF2-40B4-BE49-F238E27FC236}">
                <a16:creationId xmlns:a16="http://schemas.microsoft.com/office/drawing/2014/main" id="{CB918326-51C8-4F2F-A7DB-ACA4950E564A}"/>
              </a:ext>
            </a:extLst>
          </p:cNvPr>
          <p:cNvCxnSpPr/>
          <p:nvPr/>
        </p:nvCxnSpPr>
        <p:spPr bwMode="auto">
          <a:xfrm>
            <a:off x="4115113" y="2884836"/>
            <a:ext cx="360040" cy="0"/>
          </a:xfrm>
          <a:prstGeom prst="line">
            <a:avLst/>
          </a:prstGeom>
          <a:solidFill>
            <a:schemeClr val="accent1"/>
          </a:solidFill>
          <a:ln w="9525" cap="flat" cmpd="sng" algn="ctr">
            <a:solidFill>
              <a:srgbClr val="7DFF16"/>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76EBADCF-5D87-050E-CBCC-000DFA38D933}"/>
              </a:ext>
            </a:extLst>
          </p:cNvPr>
          <p:cNvCxnSpPr/>
          <p:nvPr/>
        </p:nvCxnSpPr>
        <p:spPr bwMode="auto">
          <a:xfrm>
            <a:off x="4115113" y="3388892"/>
            <a:ext cx="360040" cy="0"/>
          </a:xfrm>
          <a:prstGeom prst="line">
            <a:avLst/>
          </a:prstGeom>
          <a:solidFill>
            <a:schemeClr val="accent1"/>
          </a:solidFill>
          <a:ln w="9525" cap="flat" cmpd="sng" algn="ctr">
            <a:solidFill>
              <a:srgbClr val="158F38"/>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A6B7B305-6D15-CC7F-A10B-FFBE790BF592}"/>
              </a:ext>
            </a:extLst>
          </p:cNvPr>
          <p:cNvCxnSpPr/>
          <p:nvPr/>
        </p:nvCxnSpPr>
        <p:spPr bwMode="auto">
          <a:xfrm>
            <a:off x="4115113" y="3892948"/>
            <a:ext cx="360040" cy="0"/>
          </a:xfrm>
          <a:prstGeom prst="line">
            <a:avLst/>
          </a:prstGeom>
          <a:solidFill>
            <a:schemeClr val="accent1"/>
          </a:solidFill>
          <a:ln w="9525" cap="flat" cmpd="sng" algn="ctr">
            <a:solidFill>
              <a:srgbClr val="23FFE9"/>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49" name="Straight Connector 48">
            <a:extLst>
              <a:ext uri="{FF2B5EF4-FFF2-40B4-BE49-F238E27FC236}">
                <a16:creationId xmlns:a16="http://schemas.microsoft.com/office/drawing/2014/main" id="{4E735961-AA98-CE9A-03D0-068D3E9F85D9}"/>
              </a:ext>
            </a:extLst>
          </p:cNvPr>
          <p:cNvCxnSpPr/>
          <p:nvPr/>
        </p:nvCxnSpPr>
        <p:spPr bwMode="auto">
          <a:xfrm>
            <a:off x="4115113" y="4397004"/>
            <a:ext cx="360040" cy="0"/>
          </a:xfrm>
          <a:prstGeom prst="line">
            <a:avLst/>
          </a:prstGeom>
          <a:solidFill>
            <a:schemeClr val="accent1"/>
          </a:solidFill>
          <a:ln w="9525" cap="flat" cmpd="sng" algn="ctr">
            <a:solidFill>
              <a:srgbClr val="2589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0" name="Straight Connector 49">
            <a:extLst>
              <a:ext uri="{FF2B5EF4-FFF2-40B4-BE49-F238E27FC236}">
                <a16:creationId xmlns:a16="http://schemas.microsoft.com/office/drawing/2014/main" id="{97E6B970-DC12-5AA3-E081-64B273070114}"/>
              </a:ext>
            </a:extLst>
          </p:cNvPr>
          <p:cNvCxnSpPr/>
          <p:nvPr/>
        </p:nvCxnSpPr>
        <p:spPr bwMode="auto">
          <a:xfrm>
            <a:off x="4115113" y="4901060"/>
            <a:ext cx="360040" cy="0"/>
          </a:xfrm>
          <a:prstGeom prst="line">
            <a:avLst/>
          </a:prstGeom>
          <a:solidFill>
            <a:schemeClr val="accent1"/>
          </a:solidFill>
          <a:ln w="9525" cap="flat" cmpd="sng" algn="ctr">
            <a:solidFill>
              <a:srgbClr val="00009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1" name="Straight Connector 50">
            <a:extLst>
              <a:ext uri="{FF2B5EF4-FFF2-40B4-BE49-F238E27FC236}">
                <a16:creationId xmlns:a16="http://schemas.microsoft.com/office/drawing/2014/main" id="{9E5FD042-6B4E-655F-572A-0A106CD7C3D7}"/>
              </a:ext>
            </a:extLst>
          </p:cNvPr>
          <p:cNvCxnSpPr/>
          <p:nvPr/>
        </p:nvCxnSpPr>
        <p:spPr bwMode="auto">
          <a:xfrm>
            <a:off x="4115113" y="5405116"/>
            <a:ext cx="360040" cy="0"/>
          </a:xfrm>
          <a:prstGeom prst="line">
            <a:avLst/>
          </a:prstGeom>
          <a:solidFill>
            <a:schemeClr val="accent1"/>
          </a:solidFill>
          <a:ln w="9525" cap="flat" cmpd="sng" algn="ctr">
            <a:solidFill>
              <a:srgbClr val="C223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2" name="Straight Connector 51">
            <a:extLst>
              <a:ext uri="{FF2B5EF4-FFF2-40B4-BE49-F238E27FC236}">
                <a16:creationId xmlns:a16="http://schemas.microsoft.com/office/drawing/2014/main" id="{47E7AC30-1455-2BEF-1745-76C4BC92FF59}"/>
              </a:ext>
            </a:extLst>
          </p:cNvPr>
          <p:cNvCxnSpPr/>
          <p:nvPr/>
        </p:nvCxnSpPr>
        <p:spPr bwMode="auto">
          <a:xfrm>
            <a:off x="4115113" y="5909172"/>
            <a:ext cx="360040" cy="0"/>
          </a:xfrm>
          <a:prstGeom prst="line">
            <a:avLst/>
          </a:prstGeom>
          <a:solidFill>
            <a:schemeClr val="accent1"/>
          </a:solidFill>
          <a:ln w="9525" cap="flat" cmpd="sng" algn="ctr">
            <a:solidFill>
              <a:srgbClr val="5A1068"/>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3" name="Straight Arrow Connector 52">
            <a:extLst>
              <a:ext uri="{FF2B5EF4-FFF2-40B4-BE49-F238E27FC236}">
                <a16:creationId xmlns:a16="http://schemas.microsoft.com/office/drawing/2014/main" id="{72F8B811-4DDA-978E-5386-2F57A36DEEB8}"/>
              </a:ext>
            </a:extLst>
          </p:cNvPr>
          <p:cNvCxnSpPr/>
          <p:nvPr/>
        </p:nvCxnSpPr>
        <p:spPr bwMode="auto">
          <a:xfrm flipV="1">
            <a:off x="8075553" y="2740820"/>
            <a:ext cx="1080120" cy="577086"/>
          </a:xfrm>
          <a:prstGeom prst="straightConnector1">
            <a:avLst/>
          </a:prstGeom>
          <a:solidFill>
            <a:schemeClr val="accent1"/>
          </a:solidFill>
          <a:ln w="9525" cap="flat" cmpd="sng" algn="ctr">
            <a:solidFill>
              <a:schemeClr val="tx1">
                <a:lumMod val="50000"/>
              </a:schemeClr>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54" name="Straight Arrow Connector 53">
            <a:extLst>
              <a:ext uri="{FF2B5EF4-FFF2-40B4-BE49-F238E27FC236}">
                <a16:creationId xmlns:a16="http://schemas.microsoft.com/office/drawing/2014/main" id="{1C8AEAE0-E553-CAE2-8541-1A3DF14B4C85}"/>
              </a:ext>
            </a:extLst>
          </p:cNvPr>
          <p:cNvCxnSpPr>
            <a:endCxn id="42" idx="1"/>
          </p:cNvCxnSpPr>
          <p:nvPr/>
        </p:nvCxnSpPr>
        <p:spPr bwMode="auto">
          <a:xfrm>
            <a:off x="8075553" y="3317906"/>
            <a:ext cx="925760" cy="611046"/>
          </a:xfrm>
          <a:prstGeom prst="straightConnector1">
            <a:avLst/>
          </a:prstGeom>
          <a:solidFill>
            <a:schemeClr val="accent1"/>
          </a:solidFill>
          <a:ln w="9525" cap="flat" cmpd="sng" algn="ctr">
            <a:solidFill>
              <a:schemeClr val="tx1">
                <a:lumMod val="50000"/>
              </a:schemeClr>
            </a:solidFill>
            <a:prstDash val="solid"/>
            <a:round/>
            <a:headEnd type="none" w="med" len="med"/>
            <a:tailEnd type="arrow"/>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55" name="Cloud Callout 56">
            <a:extLst>
              <a:ext uri="{FF2B5EF4-FFF2-40B4-BE49-F238E27FC236}">
                <a16:creationId xmlns:a16="http://schemas.microsoft.com/office/drawing/2014/main" id="{7F7E5C62-0880-5557-225F-6FA7C321F836}"/>
              </a:ext>
            </a:extLst>
          </p:cNvPr>
          <p:cNvSpPr/>
          <p:nvPr/>
        </p:nvSpPr>
        <p:spPr bwMode="auto">
          <a:xfrm rot="16200000">
            <a:off x="1913835" y="3285914"/>
            <a:ext cx="5366448" cy="675859"/>
          </a:xfrm>
          <a:prstGeom prst="cloudCallout">
            <a:avLst/>
          </a:prstGeom>
          <a:solidFill>
            <a:schemeClr val="bg1">
              <a:lumMod val="85000"/>
            </a:schemeClr>
          </a:solidFill>
          <a:ln w="9525" cap="flat" cmpd="sng" algn="ctr">
            <a:solidFill>
              <a:schemeClr val="bg1">
                <a:lumMod val="50000"/>
              </a:schemeClr>
            </a:solidFill>
            <a:prstDash val="solid"/>
            <a:round/>
            <a:headEnd type="none" w="med" len="med"/>
            <a:tailEnd type="none" w="med" len="med"/>
          </a:ln>
          <a:effectLst/>
        </p:spPr>
        <p:txBody>
          <a:bodyPr/>
          <a:lstStyle/>
          <a:p>
            <a:pPr algn="ctr"/>
            <a:r>
              <a:rPr lang="en-US" dirty="0" err="1"/>
              <a:t>GeodesyML</a:t>
            </a:r>
            <a:endParaRPr lang="en-US" dirty="0"/>
          </a:p>
        </p:txBody>
      </p:sp>
      <p:sp>
        <p:nvSpPr>
          <p:cNvPr id="56" name="Cloud Callout 58">
            <a:extLst>
              <a:ext uri="{FF2B5EF4-FFF2-40B4-BE49-F238E27FC236}">
                <a16:creationId xmlns:a16="http://schemas.microsoft.com/office/drawing/2014/main" id="{E5B05E6B-06A4-000A-53EA-D1F1A72F3A9E}"/>
              </a:ext>
            </a:extLst>
          </p:cNvPr>
          <p:cNvSpPr/>
          <p:nvPr/>
        </p:nvSpPr>
        <p:spPr bwMode="auto">
          <a:xfrm>
            <a:off x="6347361" y="2956844"/>
            <a:ext cx="2664296" cy="936104"/>
          </a:xfrm>
          <a:prstGeom prst="cloudCallout">
            <a:avLst/>
          </a:prstGeom>
          <a:solidFill>
            <a:schemeClr val="tx2">
              <a:lumMod val="20000"/>
              <a:lumOff val="80000"/>
            </a:schemeClr>
          </a:solidFill>
          <a:ln w="9525" cap="flat" cmpd="sng" algn="ctr">
            <a:solidFill>
              <a:schemeClr val="bg1">
                <a:lumMod val="50000"/>
              </a:schemeClr>
            </a:solidFill>
            <a:prstDash val="solid"/>
            <a:round/>
            <a:headEnd type="none" w="med" len="med"/>
            <a:tailEnd type="none" w="med" len="med"/>
          </a:ln>
          <a:effectLst/>
        </p:spPr>
        <p:txBody>
          <a:bodyPr/>
          <a:lstStyle/>
          <a:p>
            <a:pPr algn="ctr"/>
            <a:r>
              <a:rPr lang="en-US" sz="1600" dirty="0"/>
              <a:t>Web service (+GeodesyML)</a:t>
            </a:r>
          </a:p>
        </p:txBody>
      </p:sp>
      <p:sp>
        <p:nvSpPr>
          <p:cNvPr id="57" name="Content Placeholder 2">
            <a:extLst>
              <a:ext uri="{FF2B5EF4-FFF2-40B4-BE49-F238E27FC236}">
                <a16:creationId xmlns:a16="http://schemas.microsoft.com/office/drawing/2014/main" id="{AFA56E19-B5B8-5781-0814-BF4B72D9C4F7}"/>
              </a:ext>
            </a:extLst>
          </p:cNvPr>
          <p:cNvSpPr txBox="1">
            <a:spLocks/>
          </p:cNvSpPr>
          <p:nvPr/>
        </p:nvSpPr>
        <p:spPr bwMode="auto">
          <a:xfrm>
            <a:off x="2021374" y="1156813"/>
            <a:ext cx="1522512" cy="4317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2200">
                <a:solidFill>
                  <a:srgbClr val="4D4D4D"/>
                </a:solidFill>
                <a:latin typeface="+mn-lt"/>
                <a:ea typeface="+mn-ea"/>
                <a:cs typeface="+mn-cs"/>
              </a:defRPr>
            </a:lvl1pPr>
            <a:lvl2pPr marL="447675" indent="-268288" algn="l" rtl="0" fontAlgn="base">
              <a:spcBef>
                <a:spcPct val="50000"/>
              </a:spcBef>
              <a:spcAft>
                <a:spcPct val="0"/>
              </a:spcAft>
              <a:buChar char="•"/>
              <a:defRPr sz="2200">
                <a:solidFill>
                  <a:srgbClr val="4D4D4D"/>
                </a:solidFill>
                <a:latin typeface="+mn-lt"/>
              </a:defRPr>
            </a:lvl2pPr>
            <a:lvl3pPr marL="895350" indent="-268288" algn="l" rtl="0" fontAlgn="base">
              <a:spcBef>
                <a:spcPct val="25000"/>
              </a:spcBef>
              <a:spcAft>
                <a:spcPct val="0"/>
              </a:spcAft>
              <a:buFont typeface="Arial" charset="0"/>
              <a:buChar char="–"/>
              <a:defRPr sz="2000">
                <a:solidFill>
                  <a:srgbClr val="4D4D4D"/>
                </a:solidFill>
                <a:latin typeface="+mn-lt"/>
              </a:defRPr>
            </a:lvl3pPr>
            <a:lvl4pPr marL="1350963" indent="-271463" algn="l" rtl="0" fontAlgn="base">
              <a:spcBef>
                <a:spcPct val="25000"/>
              </a:spcBef>
              <a:spcAft>
                <a:spcPct val="0"/>
              </a:spcAft>
              <a:buChar char="•"/>
              <a:defRPr sz="2000">
                <a:solidFill>
                  <a:srgbClr val="4D4D4D"/>
                </a:solidFill>
                <a:latin typeface="+mn-lt"/>
              </a:defRPr>
            </a:lvl4pPr>
            <a:lvl5pPr marL="1792288" indent="-261938" algn="l" rtl="0" fontAlgn="base">
              <a:spcBef>
                <a:spcPct val="25000"/>
              </a:spcBef>
              <a:spcAft>
                <a:spcPct val="0"/>
              </a:spcAft>
              <a:buFont typeface="Arial" charset="0"/>
              <a:buChar char="–"/>
              <a:defRPr sz="20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r>
              <a:rPr lang="en-US" dirty="0"/>
              <a:t>CDDIS</a:t>
            </a:r>
          </a:p>
          <a:p>
            <a:endParaRPr lang="en-US" dirty="0"/>
          </a:p>
          <a:p>
            <a:endParaRPr lang="en-US" dirty="0"/>
          </a:p>
        </p:txBody>
      </p:sp>
      <p:sp>
        <p:nvSpPr>
          <p:cNvPr id="61" name="Title 1">
            <a:extLst>
              <a:ext uri="{FF2B5EF4-FFF2-40B4-BE49-F238E27FC236}">
                <a16:creationId xmlns:a16="http://schemas.microsoft.com/office/drawing/2014/main" id="{E218800C-51DE-297C-381B-0262C6113822}"/>
              </a:ext>
            </a:extLst>
          </p:cNvPr>
          <p:cNvSpPr>
            <a:spLocks noGrp="1"/>
          </p:cNvSpPr>
          <p:nvPr>
            <p:ph type="title"/>
          </p:nvPr>
        </p:nvSpPr>
        <p:spPr>
          <a:xfrm>
            <a:off x="551722" y="-33154"/>
            <a:ext cx="10515600" cy="1325563"/>
          </a:xfrm>
        </p:spPr>
        <p:txBody>
          <a:bodyPr>
            <a:normAutofit/>
          </a:bodyPr>
          <a:lstStyle/>
          <a:p>
            <a:r>
              <a:rPr lang="en-US" sz="2800" dirty="0">
                <a:latin typeface="Arial" panose="020B0604020202020204" pitchFamily="34" charset="0"/>
              </a:rPr>
              <a:t>Who is </a:t>
            </a:r>
            <a:r>
              <a:rPr lang="en-US" sz="2800" dirty="0" err="1">
                <a:latin typeface="Arial" panose="020B0604020202020204" pitchFamily="34" charset="0"/>
              </a:rPr>
              <a:t>GeodesyML</a:t>
            </a:r>
            <a:r>
              <a:rPr lang="en-US" sz="2800" dirty="0">
                <a:latin typeface="Arial" panose="020B0604020202020204" pitchFamily="34" charset="0"/>
              </a:rPr>
              <a:t> for?</a:t>
            </a:r>
            <a:endParaRPr lang="en-AU" sz="2800" u="sng" dirty="0">
              <a:latin typeface="Arial" panose="020B0604020202020204" pitchFamily="34" charset="0"/>
            </a:endParaRPr>
          </a:p>
        </p:txBody>
      </p:sp>
      <p:sp>
        <p:nvSpPr>
          <p:cNvPr id="3" name="Title 2">
            <a:extLst>
              <a:ext uri="{FF2B5EF4-FFF2-40B4-BE49-F238E27FC236}">
                <a16:creationId xmlns:a16="http://schemas.microsoft.com/office/drawing/2014/main" id="{F2F1A30D-2303-9C24-3364-D05570BD6DB5}"/>
              </a:ext>
            </a:extLst>
          </p:cNvPr>
          <p:cNvSpPr txBox="1">
            <a:spLocks/>
          </p:cNvSpPr>
          <p:nvPr/>
        </p:nvSpPr>
        <p:spPr>
          <a:xfrm>
            <a:off x="0" y="0"/>
            <a:ext cx="9005455"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alibri" panose="020F0502020204030204" pitchFamily="34" charset="0"/>
                <a:ea typeface="+mj-ea"/>
                <a:cs typeface="Calibri" panose="020F0502020204030204" pitchFamily="34" charset="0"/>
              </a:rPr>
              <a:t>GeodesyML</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4" name="Picture 3">
            <a:extLst>
              <a:ext uri="{FF2B5EF4-FFF2-40B4-BE49-F238E27FC236}">
                <a16:creationId xmlns:a16="http://schemas.microsoft.com/office/drawing/2014/main" id="{234F4A1D-A3EC-92A2-832F-AA95238C33E5}"/>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5" name="Picture 4" descr="A logo with a circular design&#10;&#10;Description automatically generated with medium confidence">
            <a:extLst>
              <a:ext uri="{FF2B5EF4-FFF2-40B4-BE49-F238E27FC236}">
                <a16:creationId xmlns:a16="http://schemas.microsoft.com/office/drawing/2014/main" id="{9C34EC56-E7AC-FC89-DB9F-0193AB075B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2156455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8D877-DAE9-0CA4-C912-6C107B6B148A}"/>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141F22FE-0F86-4A74-2271-68CC44B06472}"/>
              </a:ext>
            </a:extLst>
          </p:cNvPr>
          <p:cNvSpPr>
            <a:spLocks noGrp="1"/>
          </p:cNvSpPr>
          <p:nvPr>
            <p:ph type="ftr" sz="quarter" idx="11"/>
          </p:nvPr>
        </p:nvSpPr>
        <p:spPr/>
        <p:txBody>
          <a:bodyPr/>
          <a:lstStyle/>
          <a:p>
            <a:fld id="{47DF31F5-2E7D-4A97-961F-21FABE93410E}" type="slidenum">
              <a:rPr lang="de-DE" sz="1000" smtClean="0"/>
              <a:t>24</a:t>
            </a:fld>
            <a:endParaRPr lang="de-DE" sz="1000" dirty="0"/>
          </a:p>
        </p:txBody>
      </p:sp>
      <p:sp>
        <p:nvSpPr>
          <p:cNvPr id="3" name="Content Placeholder 2">
            <a:extLst>
              <a:ext uri="{FF2B5EF4-FFF2-40B4-BE49-F238E27FC236}">
                <a16:creationId xmlns:a16="http://schemas.microsoft.com/office/drawing/2014/main" id="{89054B5C-BE8A-3C9E-C651-639C3A40664F}"/>
              </a:ext>
            </a:extLst>
          </p:cNvPr>
          <p:cNvSpPr>
            <a:spLocks noGrp="1"/>
          </p:cNvSpPr>
          <p:nvPr>
            <p:ph idx="1"/>
          </p:nvPr>
        </p:nvSpPr>
        <p:spPr>
          <a:xfrm>
            <a:off x="850075" y="1242497"/>
            <a:ext cx="9367345" cy="4280885"/>
          </a:xfrm>
        </p:spPr>
        <p:txBody>
          <a:bodyPr>
            <a:noAutofit/>
          </a:bodyPr>
          <a:lstStyle/>
          <a:p>
            <a:pPr>
              <a:buFont typeface="Arial"/>
              <a:buChar char="•"/>
            </a:pPr>
            <a:r>
              <a:rPr lang="en-US" sz="2200" dirty="0">
                <a:latin typeface="Calibri" panose="020F0502020204030204" pitchFamily="34" charset="0"/>
                <a:ea typeface="Calibri" panose="020F0502020204030204" pitchFamily="34" charset="0"/>
                <a:cs typeface="Calibri" panose="020F0502020204030204" pitchFamily="34" charset="0"/>
              </a:rPr>
              <a:t>Standard way to encode and exchange:</a:t>
            </a:r>
          </a:p>
          <a:p>
            <a:pPr lvl="2">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GNSS related data and metadata</a:t>
            </a:r>
          </a:p>
          <a:p>
            <a:pPr lvl="2">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Terrestrial observations</a:t>
            </a:r>
          </a:p>
          <a:p>
            <a:pPr lvl="2">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Reference frames</a:t>
            </a:r>
          </a:p>
          <a:p>
            <a:pPr lvl="2">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Adjustments</a:t>
            </a:r>
          </a:p>
          <a:p>
            <a:pPr lvl="2">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Measurements</a:t>
            </a:r>
          </a:p>
          <a:p>
            <a:pPr lvl="2">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Site </a:t>
            </a:r>
          </a:p>
          <a:p>
            <a:pPr lvl="2">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Quality</a:t>
            </a:r>
          </a:p>
          <a:p>
            <a:pPr lvl="2">
              <a:buFont typeface="Courier New" panose="02070309020205020404" pitchFamily="49" charset="0"/>
              <a:buChar char="o"/>
            </a:pPr>
            <a:r>
              <a:rPr lang="en-US" sz="2200" dirty="0">
                <a:latin typeface="Calibri" panose="020F0502020204030204" pitchFamily="34" charset="0"/>
                <a:ea typeface="Calibri" panose="020F0502020204030204" pitchFamily="34" charset="0"/>
                <a:cs typeface="Calibri" panose="020F0502020204030204" pitchFamily="34" charset="0"/>
              </a:rPr>
              <a:t>Local Ties</a:t>
            </a:r>
          </a:p>
          <a:p>
            <a:pPr>
              <a:buFont typeface="Arial"/>
              <a:buChar char="•"/>
            </a:pPr>
            <a:r>
              <a:rPr lang="en-US" sz="2200" dirty="0">
                <a:latin typeface="Calibri" panose="020F0502020204030204" pitchFamily="34" charset="0"/>
                <a:ea typeface="Calibri" panose="020F0502020204030204" pitchFamily="34" charset="0"/>
                <a:cs typeface="Calibri" panose="020F0502020204030204" pitchFamily="34" charset="0"/>
              </a:rPr>
              <a:t>Could extend </a:t>
            </a:r>
            <a:r>
              <a:rPr lang="en-US" sz="2200" dirty="0" err="1">
                <a:latin typeface="Calibri" panose="020F0502020204030204" pitchFamily="34" charset="0"/>
                <a:ea typeface="Calibri" panose="020F0502020204030204" pitchFamily="34" charset="0"/>
                <a:cs typeface="Calibri" panose="020F0502020204030204" pitchFamily="34" charset="0"/>
              </a:rPr>
              <a:t>GeodesyML</a:t>
            </a:r>
            <a:r>
              <a:rPr lang="en-US" sz="2200" dirty="0">
                <a:latin typeface="Calibri" panose="020F0502020204030204" pitchFamily="34" charset="0"/>
                <a:ea typeface="Calibri" panose="020F0502020204030204" pitchFamily="34" charset="0"/>
                <a:cs typeface="Calibri" panose="020F0502020204030204" pitchFamily="34" charset="0"/>
              </a:rPr>
              <a:t> for the other techniques SLR, VLBI, DORIS.</a:t>
            </a:r>
          </a:p>
        </p:txBody>
      </p:sp>
      <p:sp>
        <p:nvSpPr>
          <p:cNvPr id="4" name="Rectangle 3">
            <a:extLst>
              <a:ext uri="{FF2B5EF4-FFF2-40B4-BE49-F238E27FC236}">
                <a16:creationId xmlns:a16="http://schemas.microsoft.com/office/drawing/2014/main" id="{D9DA852B-62EE-F1E1-F1C4-31259EF3E51F}"/>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Title 2">
            <a:extLst>
              <a:ext uri="{FF2B5EF4-FFF2-40B4-BE49-F238E27FC236}">
                <a16:creationId xmlns:a16="http://schemas.microsoft.com/office/drawing/2014/main" id="{8D5FCD7C-20D2-BFB2-6379-E0D544A9572A}"/>
              </a:ext>
            </a:extLst>
          </p:cNvPr>
          <p:cNvSpPr txBox="1">
            <a:spLocks/>
          </p:cNvSpPr>
          <p:nvPr/>
        </p:nvSpPr>
        <p:spPr>
          <a:xfrm>
            <a:off x="0" y="0"/>
            <a:ext cx="9005455"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alibri" panose="020F0502020204030204" pitchFamily="34" charset="0"/>
                <a:ea typeface="+mj-ea"/>
                <a:cs typeface="Calibri" panose="020F0502020204030204" pitchFamily="34" charset="0"/>
              </a:rPr>
              <a:t>GeodesyML</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D1AED026-8250-A6A7-C319-6DBF62668836}"/>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6D6CD2E9-72AD-A9A8-7694-94E854EF5C7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313552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2E729-82B5-B489-4B76-B3CC6993DDA3}"/>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D5141547-6BF6-A1D5-9B83-CF38E03727DF}"/>
              </a:ext>
            </a:extLst>
          </p:cNvPr>
          <p:cNvSpPr>
            <a:spLocks noGrp="1"/>
          </p:cNvSpPr>
          <p:nvPr>
            <p:ph type="ftr" sz="quarter" idx="11"/>
          </p:nvPr>
        </p:nvSpPr>
        <p:spPr/>
        <p:txBody>
          <a:bodyPr/>
          <a:lstStyle/>
          <a:p>
            <a:fld id="{47DF31F5-2E7D-4A97-961F-21FABE93410E}" type="slidenum">
              <a:rPr lang="de-DE" sz="1000" smtClean="0"/>
              <a:t>25</a:t>
            </a:fld>
            <a:endParaRPr lang="de-DE" sz="1000" dirty="0"/>
          </a:p>
        </p:txBody>
      </p:sp>
      <p:sp>
        <p:nvSpPr>
          <p:cNvPr id="3" name="Content Placeholder 2">
            <a:extLst>
              <a:ext uri="{FF2B5EF4-FFF2-40B4-BE49-F238E27FC236}">
                <a16:creationId xmlns:a16="http://schemas.microsoft.com/office/drawing/2014/main" id="{C5E69DBC-D231-FB1B-E38B-710A98AB9965}"/>
              </a:ext>
            </a:extLst>
          </p:cNvPr>
          <p:cNvSpPr>
            <a:spLocks noGrp="1"/>
          </p:cNvSpPr>
          <p:nvPr>
            <p:ph idx="1"/>
          </p:nvPr>
        </p:nvSpPr>
        <p:spPr>
          <a:xfrm>
            <a:off x="749497" y="1242497"/>
            <a:ext cx="9220200" cy="4004904"/>
          </a:xfrm>
        </p:spPr>
        <p:txBody>
          <a:bodyPr>
            <a:normAutofit lnSpcReduction="10000"/>
          </a:bodyPr>
          <a:lstStyle/>
          <a:p>
            <a:pPr marL="342900" indent="-342900"/>
            <a:r>
              <a:rPr lang="en-AU" sz="2400" dirty="0">
                <a:latin typeface="Calibri" panose="020F0502020204030204" pitchFamily="34" charset="0"/>
                <a:ea typeface="Calibri" panose="020F0502020204030204" pitchFamily="34" charset="0"/>
                <a:cs typeface="Calibri" panose="020F0502020204030204" pitchFamily="34" charset="0"/>
                <a:hlinkClick r:id="rId3"/>
              </a:rPr>
              <a:t>https://github.com/International-GNSS-Service/GeodesyML</a:t>
            </a:r>
            <a:endParaRPr lang="en-AU" sz="2400" u="sng" dirty="0">
              <a:latin typeface="Calibri" panose="020F0502020204030204" pitchFamily="34" charset="0"/>
              <a:ea typeface="Calibri" panose="020F0502020204030204" pitchFamily="34" charset="0"/>
              <a:cs typeface="Calibri" panose="020F0502020204030204" pitchFamily="34" charset="0"/>
            </a:endParaRPr>
          </a:p>
          <a:p>
            <a:pPr marL="342900" indent="-342900"/>
            <a:r>
              <a:rPr lang="en-US" sz="2400" dirty="0">
                <a:latin typeface="Calibri" panose="020F0502020204030204" pitchFamily="34" charset="0"/>
                <a:ea typeface="Calibri" panose="020F0502020204030204" pitchFamily="34" charset="0"/>
                <a:cs typeface="Calibri" panose="020F0502020204030204" pitchFamily="34" charset="0"/>
              </a:rPr>
              <a:t>The current version is </a:t>
            </a:r>
            <a:r>
              <a:rPr lang="en-US" sz="2400" dirty="0" err="1">
                <a:latin typeface="Calibri" panose="020F0502020204030204" pitchFamily="34" charset="0"/>
                <a:ea typeface="Calibri" panose="020F0502020204030204" pitchFamily="34" charset="0"/>
                <a:cs typeface="Calibri" panose="020F0502020204030204" pitchFamily="34" charset="0"/>
              </a:rPr>
              <a:t>GeodesyML</a:t>
            </a:r>
            <a:r>
              <a:rPr lang="en-US" sz="2400" dirty="0">
                <a:latin typeface="Calibri" panose="020F0502020204030204" pitchFamily="34" charset="0"/>
                <a:ea typeface="Calibri" panose="020F0502020204030204" pitchFamily="34" charset="0"/>
                <a:cs typeface="Calibri" panose="020F0502020204030204" pitchFamily="34" charset="0"/>
              </a:rPr>
              <a:t> v0.4 (BETA)</a:t>
            </a:r>
          </a:p>
          <a:p>
            <a:pPr marL="342900" indent="-342900"/>
            <a:r>
              <a:rPr lang="en-AU" sz="2400" b="1" dirty="0" err="1">
                <a:latin typeface="Calibri" panose="020F0502020204030204" pitchFamily="34" charset="0"/>
                <a:ea typeface="Calibri" panose="020F0502020204030204" pitchFamily="34" charset="0"/>
                <a:cs typeface="Calibri" panose="020F0502020204030204" pitchFamily="34" charset="0"/>
              </a:rPr>
              <a:t>GeodesyML</a:t>
            </a:r>
            <a:r>
              <a:rPr lang="en-AU" sz="2400" dirty="0">
                <a:latin typeface="Calibri" panose="020F0502020204030204" pitchFamily="34" charset="0"/>
                <a:ea typeface="Calibri" panose="020F0502020204030204" pitchFamily="34" charset="0"/>
                <a:cs typeface="Calibri" panose="020F0502020204030204" pitchFamily="34" charset="0"/>
              </a:rPr>
              <a:t> helps creating GNSS data and the associated metadata standardised, discoverable, and interoperable</a:t>
            </a:r>
          </a:p>
          <a:p>
            <a:pPr marL="342900" indent="-342900">
              <a:buFont typeface="Arial" panose="020B0604020202020204" pitchFamily="34" charset="0"/>
              <a:buChar char="•"/>
            </a:pPr>
            <a:r>
              <a:rPr lang="en-AU" sz="2400" b="1" dirty="0" err="1">
                <a:latin typeface="Calibri" panose="020F0502020204030204" pitchFamily="34" charset="0"/>
                <a:ea typeface="Calibri" panose="020F0502020204030204" pitchFamily="34" charset="0"/>
                <a:cs typeface="Calibri" panose="020F0502020204030204" pitchFamily="34" charset="0"/>
              </a:rPr>
              <a:t>GeodesyML</a:t>
            </a:r>
            <a:r>
              <a:rPr lang="en-AU" sz="2400" b="1" dirty="0">
                <a:latin typeface="Calibri" panose="020F0502020204030204" pitchFamily="34" charset="0"/>
                <a:ea typeface="Calibri" panose="020F0502020204030204" pitchFamily="34" charset="0"/>
                <a:cs typeface="Calibri" panose="020F0502020204030204" pitchFamily="34" charset="0"/>
              </a:rPr>
              <a:t> </a:t>
            </a:r>
            <a:r>
              <a:rPr lang="en-AU" sz="2400" dirty="0">
                <a:latin typeface="Calibri" panose="020F0502020204030204" pitchFamily="34" charset="0"/>
                <a:ea typeface="Calibri" panose="020F0502020204030204" pitchFamily="34" charset="0"/>
                <a:cs typeface="Calibri" panose="020F0502020204030204" pitchFamily="34" charset="0"/>
              </a:rPr>
              <a:t>is being used within the IGS to maintain site log information</a:t>
            </a:r>
          </a:p>
          <a:p>
            <a:pPr marL="342900" indent="-342900">
              <a:buFont typeface="Arial" panose="020B0604020202020204" pitchFamily="34" charset="0"/>
              <a:buChar char="•"/>
            </a:pPr>
            <a:r>
              <a:rPr lang="en-AU" sz="2400" b="1" dirty="0" err="1">
                <a:latin typeface="Calibri" panose="020F0502020204030204" pitchFamily="34" charset="0"/>
                <a:ea typeface="Calibri" panose="020F0502020204030204" pitchFamily="34" charset="0"/>
                <a:cs typeface="Calibri" panose="020F0502020204030204" pitchFamily="34" charset="0"/>
              </a:rPr>
              <a:t>GeodesyML</a:t>
            </a:r>
            <a:r>
              <a:rPr lang="en-AU" sz="2400" dirty="0">
                <a:latin typeface="Calibri" panose="020F0502020204030204" pitchFamily="34" charset="0"/>
                <a:ea typeface="Calibri" panose="020F0502020204030204" pitchFamily="34" charset="0"/>
                <a:cs typeface="Calibri" panose="020F0502020204030204" pitchFamily="34" charset="0"/>
              </a:rPr>
              <a:t> is used in Sweden to facilitate the bulk transfer of IGS site log updates to the IGS.</a:t>
            </a:r>
          </a:p>
          <a:p>
            <a:pPr marL="342900" indent="-342900">
              <a:buFont typeface="Arial" panose="020B0604020202020204" pitchFamily="34" charset="0"/>
              <a:buChar char="•"/>
            </a:pPr>
            <a:r>
              <a:rPr lang="en-AU" sz="2400" dirty="0">
                <a:latin typeface="Calibri" panose="020F0502020204030204" pitchFamily="34" charset="0"/>
                <a:ea typeface="Calibri" panose="020F0502020204030204" pitchFamily="34" charset="0"/>
                <a:cs typeface="Calibri" panose="020F0502020204030204" pitchFamily="34" charset="0"/>
              </a:rPr>
              <a:t>Everyone is welcome to use and contribute to </a:t>
            </a:r>
            <a:r>
              <a:rPr lang="en-AU" sz="2400" dirty="0" err="1">
                <a:latin typeface="Calibri" panose="020F0502020204030204" pitchFamily="34" charset="0"/>
                <a:ea typeface="Calibri" panose="020F0502020204030204" pitchFamily="34" charset="0"/>
                <a:cs typeface="Calibri" panose="020F0502020204030204" pitchFamily="34" charset="0"/>
              </a:rPr>
              <a:t>GeodesyML</a:t>
            </a:r>
            <a:endParaRPr lang="en-AU" sz="24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endParaRPr lang="en-AU" sz="24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3F829B6D-073D-83A9-2232-B49BB3EE85E8}"/>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Title 2">
            <a:extLst>
              <a:ext uri="{FF2B5EF4-FFF2-40B4-BE49-F238E27FC236}">
                <a16:creationId xmlns:a16="http://schemas.microsoft.com/office/drawing/2014/main" id="{052C3E31-2901-C847-D365-ED58AD1E673F}"/>
              </a:ext>
            </a:extLst>
          </p:cNvPr>
          <p:cNvSpPr txBox="1">
            <a:spLocks/>
          </p:cNvSpPr>
          <p:nvPr/>
        </p:nvSpPr>
        <p:spPr>
          <a:xfrm>
            <a:off x="0" y="0"/>
            <a:ext cx="9005455"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err="1">
                <a:ln>
                  <a:noFill/>
                </a:ln>
                <a:solidFill>
                  <a:prstClr val="white"/>
                </a:solidFill>
                <a:effectLst/>
                <a:uLnTx/>
                <a:uFillTx/>
                <a:latin typeface="Calibri" panose="020F0502020204030204" pitchFamily="34" charset="0"/>
                <a:ea typeface="+mj-ea"/>
                <a:cs typeface="Calibri" panose="020F0502020204030204" pitchFamily="34" charset="0"/>
              </a:rPr>
              <a:t>GeodesyML</a:t>
            </a:r>
            <a:endPar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endParaRPr>
          </a:p>
        </p:txBody>
      </p:sp>
      <p:pic>
        <p:nvPicPr>
          <p:cNvPr id="7" name="Picture 6">
            <a:extLst>
              <a:ext uri="{FF2B5EF4-FFF2-40B4-BE49-F238E27FC236}">
                <a16:creationId xmlns:a16="http://schemas.microsoft.com/office/drawing/2014/main" id="{58B8BCE5-C0D6-52B6-70E6-935E94E8A9A1}"/>
              </a:ext>
            </a:extLst>
          </p:cNvPr>
          <p:cNvPicPr>
            <a:picLocks noChangeAspect="1"/>
          </p:cNvPicPr>
          <p:nvPr/>
        </p:nvPicPr>
        <p:blipFill>
          <a:blip r:embed="rId4"/>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5200826C-55F3-4EF5-3EE4-CFCC1A4E9F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176647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51F86-693C-4B78-8D6E-88B8FC16C009}"/>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F7A67AB2-891B-0C27-F105-AFB23EA306FC}"/>
              </a:ext>
            </a:extLst>
          </p:cNvPr>
          <p:cNvSpPr>
            <a:spLocks noGrp="1"/>
          </p:cNvSpPr>
          <p:nvPr>
            <p:ph type="ftr" sz="quarter" idx="11"/>
          </p:nvPr>
        </p:nvSpPr>
        <p:spPr/>
        <p:txBody>
          <a:bodyPr/>
          <a:lstStyle/>
          <a:p>
            <a:fld id="{47DF31F5-2E7D-4A97-961F-21FABE93410E}" type="slidenum">
              <a:rPr lang="de-DE" sz="1000" smtClean="0"/>
              <a:t>26</a:t>
            </a:fld>
            <a:endParaRPr lang="de-DE" sz="1000" dirty="0"/>
          </a:p>
        </p:txBody>
      </p:sp>
      <p:sp>
        <p:nvSpPr>
          <p:cNvPr id="3" name="Content Placeholder 2">
            <a:extLst>
              <a:ext uri="{FF2B5EF4-FFF2-40B4-BE49-F238E27FC236}">
                <a16:creationId xmlns:a16="http://schemas.microsoft.com/office/drawing/2014/main" id="{3B9E54EB-35C4-A01A-2C0D-2D03FCB3000E}"/>
              </a:ext>
            </a:extLst>
          </p:cNvPr>
          <p:cNvSpPr>
            <a:spLocks noGrp="1"/>
          </p:cNvSpPr>
          <p:nvPr>
            <p:ph idx="1"/>
          </p:nvPr>
        </p:nvSpPr>
        <p:spPr>
          <a:xfrm>
            <a:off x="749497" y="1242497"/>
            <a:ext cx="9220200" cy="4004904"/>
          </a:xfrm>
        </p:spPr>
        <p:txBody>
          <a:bodyPr>
            <a:normAutofit/>
          </a:bodyPr>
          <a:lstStyle/>
          <a:p>
            <a:pPr marL="342900" indent="-342900"/>
            <a:r>
              <a:rPr lang="en-AU" sz="1800" dirty="0">
                <a:latin typeface="Calibri" panose="020F0502020204030204" pitchFamily="34" charset="0"/>
                <a:ea typeface="Calibri" panose="020F0502020204030204" pitchFamily="34" charset="0"/>
                <a:cs typeface="Calibri" panose="020F0502020204030204" pitchFamily="34" charset="0"/>
                <a:hlinkClick r:id="rId3"/>
              </a:rPr>
              <a:t>https://github.com/International-GNSS-Service/SLM</a:t>
            </a:r>
            <a:r>
              <a:rPr lang="en-AU" sz="1800" dirty="0">
                <a:latin typeface="Calibri" panose="020F0502020204030204" pitchFamily="34" charset="0"/>
                <a:ea typeface="Calibri" panose="020F0502020204030204" pitchFamily="34" charset="0"/>
                <a:cs typeface="Calibri" panose="020F0502020204030204" pitchFamily="34" charset="0"/>
              </a:rPr>
              <a:t> </a:t>
            </a:r>
          </a:p>
          <a:p>
            <a:pPr marL="342900" indent="-342900"/>
            <a:r>
              <a:rPr lang="en-GB" sz="1800" dirty="0">
                <a:latin typeface="Calibri" panose="020F0502020204030204" pitchFamily="34" charset="0"/>
                <a:ea typeface="Calibri" panose="020F0502020204030204" pitchFamily="34" charset="0"/>
                <a:cs typeface="Calibri" panose="020F0502020204030204" pitchFamily="34" charset="0"/>
              </a:rPr>
              <a:t>The Site Log Manager (SLM) is a web framework for managing GNSS ground station meta data. SLM is maintained by the International GNSS Service and is freely licensed for general use under the MIT License. The SLM is implemented in Python and JavaScript using the Django web framework.</a:t>
            </a:r>
            <a:endParaRPr lang="en-AU" sz="1800" dirty="0">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757E2AF6-DF79-8255-5A92-E406B902EA9E}"/>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Title 2">
            <a:extLst>
              <a:ext uri="{FF2B5EF4-FFF2-40B4-BE49-F238E27FC236}">
                <a16:creationId xmlns:a16="http://schemas.microsoft.com/office/drawing/2014/main" id="{48504714-D69A-C887-CAAF-FAC809105504}"/>
              </a:ext>
            </a:extLst>
          </p:cNvPr>
          <p:cNvSpPr txBox="1">
            <a:spLocks/>
          </p:cNvSpPr>
          <p:nvPr/>
        </p:nvSpPr>
        <p:spPr>
          <a:xfrm>
            <a:off x="0" y="0"/>
            <a:ext cx="9005455"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IGS Site Log Manager</a:t>
            </a:r>
          </a:p>
        </p:txBody>
      </p:sp>
      <p:pic>
        <p:nvPicPr>
          <p:cNvPr id="7" name="Picture 6">
            <a:extLst>
              <a:ext uri="{FF2B5EF4-FFF2-40B4-BE49-F238E27FC236}">
                <a16:creationId xmlns:a16="http://schemas.microsoft.com/office/drawing/2014/main" id="{647E8193-6BF8-8A37-4FD1-F284F41A6C29}"/>
              </a:ext>
            </a:extLst>
          </p:cNvPr>
          <p:cNvPicPr>
            <a:picLocks noChangeAspect="1"/>
          </p:cNvPicPr>
          <p:nvPr/>
        </p:nvPicPr>
        <p:blipFill>
          <a:blip r:embed="rId4"/>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A30A0230-4E6C-3814-6C56-DFEDE505A9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pic>
        <p:nvPicPr>
          <p:cNvPr id="1027" name="Picture 3" descr="Station Operator Resources – International GNSS Service">
            <a:extLst>
              <a:ext uri="{FF2B5EF4-FFF2-40B4-BE49-F238E27FC236}">
                <a16:creationId xmlns:a16="http://schemas.microsoft.com/office/drawing/2014/main" id="{864CCEE1-611C-A727-29AE-87D62C8A73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3354" y="2913411"/>
            <a:ext cx="5417695" cy="375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476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C27C07-14F4-8ED9-43E0-207134ACE75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FCAA8C6-CEBA-A4FC-490D-227BFF8B5597}"/>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5" name="Title 2">
            <a:extLst>
              <a:ext uri="{FF2B5EF4-FFF2-40B4-BE49-F238E27FC236}">
                <a16:creationId xmlns:a16="http://schemas.microsoft.com/office/drawing/2014/main" id="{550C79CE-B142-FC44-2A65-9FD46884DD12}"/>
              </a:ext>
            </a:extLst>
          </p:cNvPr>
          <p:cNvSpPr txBox="1">
            <a:spLocks/>
          </p:cNvSpPr>
          <p:nvPr/>
        </p:nvSpPr>
        <p:spPr>
          <a:xfrm>
            <a:off x="0" y="0"/>
            <a:ext cx="9005455"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Additional resources</a:t>
            </a:r>
          </a:p>
        </p:txBody>
      </p:sp>
      <p:pic>
        <p:nvPicPr>
          <p:cNvPr id="7" name="Picture 6">
            <a:extLst>
              <a:ext uri="{FF2B5EF4-FFF2-40B4-BE49-F238E27FC236}">
                <a16:creationId xmlns:a16="http://schemas.microsoft.com/office/drawing/2014/main" id="{2C72644C-10EB-0018-E7B1-39FDF41E5C64}"/>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129B0360-EF8D-BCBC-1E0F-0D01F8D247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
        <p:nvSpPr>
          <p:cNvPr id="6" name="Footer Placeholder 5">
            <a:extLst>
              <a:ext uri="{FF2B5EF4-FFF2-40B4-BE49-F238E27FC236}">
                <a16:creationId xmlns:a16="http://schemas.microsoft.com/office/drawing/2014/main" id="{DB3D030E-8D99-2871-F7D5-CF8DF5A496C7}"/>
              </a:ext>
            </a:extLst>
          </p:cNvPr>
          <p:cNvSpPr>
            <a:spLocks noGrp="1"/>
          </p:cNvSpPr>
          <p:nvPr>
            <p:ph type="ftr" sz="quarter" idx="11"/>
          </p:nvPr>
        </p:nvSpPr>
        <p:spPr/>
        <p:txBody>
          <a:bodyPr/>
          <a:lstStyle/>
          <a:p>
            <a:fld id="{47DF31F5-2E7D-4A97-961F-21FABE93410E}" type="slidenum">
              <a:rPr lang="de-DE" sz="1000" smtClean="0"/>
              <a:t>27</a:t>
            </a:fld>
            <a:endParaRPr lang="de-DE" sz="1000" dirty="0"/>
          </a:p>
        </p:txBody>
      </p:sp>
      <p:sp>
        <p:nvSpPr>
          <p:cNvPr id="3" name="Content Placeholder 2">
            <a:extLst>
              <a:ext uri="{FF2B5EF4-FFF2-40B4-BE49-F238E27FC236}">
                <a16:creationId xmlns:a16="http://schemas.microsoft.com/office/drawing/2014/main" id="{95B291FB-8A43-86C2-BEEE-1D956F296610}"/>
              </a:ext>
            </a:extLst>
          </p:cNvPr>
          <p:cNvSpPr>
            <a:spLocks noGrp="1"/>
          </p:cNvSpPr>
          <p:nvPr>
            <p:ph idx="1"/>
          </p:nvPr>
        </p:nvSpPr>
        <p:spPr>
          <a:xfrm>
            <a:off x="802575" y="1288557"/>
            <a:ext cx="9329530" cy="4280885"/>
          </a:xfrm>
        </p:spPr>
        <p:txBody>
          <a:bodyPr>
            <a:noAutofit/>
          </a:bodyPr>
          <a:lstStyle/>
          <a:p>
            <a:pPr marL="342900" indent="-342900">
              <a:lnSpc>
                <a:spcPct val="115000"/>
              </a:lnSpc>
              <a:spcAft>
                <a:spcPts val="800"/>
              </a:spcAft>
              <a:buFont typeface="+mj-lt"/>
              <a:buAutoNum type="arabicPeriod"/>
              <a:tabLst>
                <a:tab pos="457200" algn="l"/>
              </a:tabLst>
            </a:pPr>
            <a:r>
              <a:rPr lang="en-GB" sz="1400" kern="100" dirty="0" err="1">
                <a:effectLst/>
                <a:latin typeface="Calibri" panose="020F0502020204030204" pitchFamily="34" charset="0"/>
                <a:ea typeface="Calibri" panose="020F0502020204030204" pitchFamily="34" charset="0"/>
                <a:cs typeface="Calibri" panose="020F0502020204030204" pitchFamily="34" charset="0"/>
              </a:rPr>
              <a:t>Bradke</a:t>
            </a:r>
            <a:r>
              <a:rPr lang="en-GB" sz="1400" kern="100" dirty="0">
                <a:effectLst/>
                <a:latin typeface="Calibri" panose="020F0502020204030204" pitchFamily="34" charset="0"/>
                <a:ea typeface="Calibri" panose="020F0502020204030204" pitchFamily="34" charset="0"/>
                <a:cs typeface="Calibri" panose="020F0502020204030204" pitchFamily="34" charset="0"/>
              </a:rPr>
              <a:t>, M.: Update from the </a:t>
            </a:r>
            <a:r>
              <a:rPr lang="en-GB" sz="1400" kern="100" dirty="0" err="1">
                <a:effectLst/>
                <a:latin typeface="Calibri" panose="020F0502020204030204" pitchFamily="34" charset="0"/>
                <a:ea typeface="Calibri" panose="020F0502020204030204" pitchFamily="34" charset="0"/>
                <a:cs typeface="Calibri" panose="020F0502020204030204" pitchFamily="34" charset="0"/>
              </a:rPr>
              <a:t>GeodesyML</a:t>
            </a:r>
            <a:r>
              <a:rPr lang="en-GB" sz="1400" kern="100" dirty="0">
                <a:effectLst/>
                <a:latin typeface="Calibri" panose="020F0502020204030204" pitchFamily="34" charset="0"/>
                <a:ea typeface="Calibri" panose="020F0502020204030204" pitchFamily="34" charset="0"/>
                <a:cs typeface="Calibri" panose="020F0502020204030204" pitchFamily="34" charset="0"/>
              </a:rPr>
              <a:t> Working Group, International GNSS Service (IGS) Workshop 2022 – Splinter Session. Retrieved January 20, 2025, from </a:t>
            </a:r>
            <a:r>
              <a:rPr lang="en-GB" sz="1400" u="sng" kern="100"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5"/>
              </a:rPr>
              <a:t>https://files.igs.org/pub/resource/pubs/workshop/2022/IGSWS2022_S10_04_Bradke.pdf</a:t>
            </a:r>
            <a:r>
              <a:rPr lang="en-GB" sz="14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a:t>
            </a:r>
            <a:endParaRPr lang="en-GB" sz="1400" kern="1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5000"/>
              </a:lnSpc>
              <a:spcAft>
                <a:spcPts val="800"/>
              </a:spcAft>
              <a:buFont typeface="+mj-lt"/>
              <a:buAutoNum type="arabicPeriod"/>
              <a:tabLst>
                <a:tab pos="457200" algn="l"/>
              </a:tabLst>
            </a:pPr>
            <a:r>
              <a:rPr lang="en-GB" sz="1400" kern="100" dirty="0">
                <a:effectLst/>
                <a:latin typeface="Calibri" panose="020F0502020204030204" pitchFamily="34" charset="0"/>
                <a:ea typeface="Calibri" panose="020F0502020204030204" pitchFamily="34" charset="0"/>
                <a:cs typeface="Calibri" panose="020F0502020204030204" pitchFamily="34" charset="0"/>
              </a:rPr>
              <a:t>Donnelly, N., Fraser, R.W., </a:t>
            </a:r>
            <a:r>
              <a:rPr lang="en-GB" sz="1400" kern="100" dirty="0" err="1">
                <a:effectLst/>
                <a:latin typeface="Calibri" panose="020F0502020204030204" pitchFamily="34" charset="0"/>
                <a:ea typeface="Calibri" panose="020F0502020204030204" pitchFamily="34" charset="0"/>
                <a:cs typeface="Calibri" panose="020F0502020204030204" pitchFamily="34" charset="0"/>
              </a:rPr>
              <a:t>Haasdyk</a:t>
            </a:r>
            <a:r>
              <a:rPr lang="en-GB" sz="1400" kern="100" dirty="0">
                <a:effectLst/>
                <a:latin typeface="Calibri" panose="020F0502020204030204" pitchFamily="34" charset="0"/>
                <a:ea typeface="Calibri" panose="020F0502020204030204" pitchFamily="34" charset="0"/>
                <a:cs typeface="Calibri" panose="020F0502020204030204" pitchFamily="34" charset="0"/>
              </a:rPr>
              <a:t>, J., and </a:t>
            </a:r>
            <a:r>
              <a:rPr lang="en-GB" sz="1400" kern="100" dirty="0" err="1">
                <a:effectLst/>
                <a:latin typeface="Calibri" panose="020F0502020204030204" pitchFamily="34" charset="0"/>
                <a:ea typeface="Calibri" panose="020F0502020204030204" pitchFamily="34" charset="0"/>
                <a:cs typeface="Calibri" panose="020F0502020204030204" pitchFamily="34" charset="0"/>
              </a:rPr>
              <a:t>Tarbit</a:t>
            </a:r>
            <a:r>
              <a:rPr lang="en-GB" sz="1400" kern="100" dirty="0">
                <a:effectLst/>
                <a:latin typeface="Calibri" panose="020F0502020204030204" pitchFamily="34" charset="0"/>
                <a:ea typeface="Calibri" panose="020F0502020204030204" pitchFamily="34" charset="0"/>
                <a:cs typeface="Calibri" panose="020F0502020204030204" pitchFamily="34" charset="0"/>
              </a:rPr>
              <a:t>, S.: </a:t>
            </a:r>
            <a:r>
              <a:rPr lang="en-GB" sz="1400" kern="100" dirty="0" err="1">
                <a:effectLst/>
                <a:latin typeface="Calibri" panose="020F0502020204030204" pitchFamily="34" charset="0"/>
                <a:ea typeface="Calibri" panose="020F0502020204030204" pitchFamily="34" charset="0"/>
                <a:cs typeface="Calibri" panose="020F0502020204030204" pitchFamily="34" charset="0"/>
              </a:rPr>
              <a:t>GeodesyML</a:t>
            </a:r>
            <a:r>
              <a:rPr lang="en-GB" sz="1400" kern="100" dirty="0">
                <a:effectLst/>
                <a:latin typeface="Calibri" panose="020F0502020204030204" pitchFamily="34" charset="0"/>
                <a:ea typeface="Calibri" panose="020F0502020204030204" pitchFamily="34" charset="0"/>
                <a:cs typeface="Calibri" panose="020F0502020204030204" pitchFamily="34" charset="0"/>
              </a:rPr>
              <a:t> – A GML Application Schema for Geodetic Data Transfer in Australia and New Zealand, 2013. Retrieved January 28, 2025, from </a:t>
            </a:r>
            <a:r>
              <a:rPr lang="en-GB" sz="1400" u="sng" kern="100"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6"/>
              </a:rPr>
              <a:t>https://api.semanticscholar.org/CorpusID:130458997</a:t>
            </a:r>
            <a:r>
              <a:rPr lang="en-GB" sz="14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a:t>
            </a:r>
          </a:p>
          <a:p>
            <a:pPr marL="342900" indent="-342900">
              <a:lnSpc>
                <a:spcPct val="115000"/>
              </a:lnSpc>
              <a:spcAft>
                <a:spcPts val="800"/>
              </a:spcAft>
              <a:buFont typeface="+mj-lt"/>
              <a:buAutoNum type="arabicPeriod"/>
              <a:tabLst>
                <a:tab pos="457200" algn="l"/>
              </a:tabLst>
            </a:pPr>
            <a:r>
              <a:rPr lang="en-GB" sz="1400" i="0" dirty="0">
                <a:solidFill>
                  <a:srgbClr val="202122"/>
                </a:solidFill>
                <a:effectLst/>
                <a:latin typeface="Calibri" panose="020F0502020204030204" pitchFamily="34" charset="0"/>
                <a:ea typeface="Calibri" panose="020F0502020204030204" pitchFamily="34" charset="0"/>
                <a:cs typeface="Calibri" panose="020F0502020204030204" pitchFamily="34" charset="0"/>
              </a:rPr>
              <a:t>Intergovernmental Committee on Surveying and Mapping (ICSM): </a:t>
            </a:r>
            <a:r>
              <a:rPr lang="en-GB" sz="1400" dirty="0">
                <a:latin typeface="Calibri" panose="020F0502020204030204" pitchFamily="34" charset="0"/>
                <a:ea typeface="Calibri" panose="020F0502020204030204" pitchFamily="34" charset="0"/>
                <a:cs typeface="Calibri" panose="020F0502020204030204" pitchFamily="34" charset="0"/>
              </a:rPr>
              <a:t>The Use of </a:t>
            </a:r>
            <a:r>
              <a:rPr lang="en-GB" sz="1400" dirty="0" err="1">
                <a:latin typeface="Calibri" panose="020F0502020204030204" pitchFamily="34" charset="0"/>
                <a:ea typeface="Calibri" panose="020F0502020204030204" pitchFamily="34" charset="0"/>
                <a:cs typeface="Calibri" panose="020F0502020204030204" pitchFamily="34" charset="0"/>
              </a:rPr>
              <a:t>GeodesyML</a:t>
            </a:r>
            <a:r>
              <a:rPr lang="en-GB" sz="1400" dirty="0">
                <a:latin typeface="Calibri" panose="020F0502020204030204" pitchFamily="34" charset="0"/>
                <a:ea typeface="Calibri" panose="020F0502020204030204" pitchFamily="34" charset="0"/>
                <a:cs typeface="Calibri" panose="020F0502020204030204" pitchFamily="34" charset="0"/>
              </a:rPr>
              <a:t> to Encode IGS Site Log Data. </a:t>
            </a:r>
            <a:r>
              <a:rPr lang="en-GB" sz="1400" kern="100" dirty="0">
                <a:effectLst/>
                <a:latin typeface="Calibri" panose="020F0502020204030204" pitchFamily="34" charset="0"/>
                <a:ea typeface="Calibri" panose="020F0502020204030204" pitchFamily="34" charset="0"/>
                <a:cs typeface="Calibri" panose="020F0502020204030204" pitchFamily="34" charset="0"/>
              </a:rPr>
              <a:t>Retrieved January 15, 2025,</a:t>
            </a:r>
            <a:r>
              <a:rPr lang="en-GB" sz="14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from </a:t>
            </a:r>
            <a:r>
              <a:rPr lang="en-GB" sz="1400" i="0" dirty="0">
                <a:solidFill>
                  <a:srgbClr val="242424"/>
                </a:solidFill>
                <a:effectLst/>
                <a:latin typeface="Calibri" panose="020F0502020204030204" pitchFamily="34" charset="0"/>
                <a:ea typeface="Calibri" panose="020F0502020204030204" pitchFamily="34" charset="0"/>
                <a:cs typeface="Calibri" panose="020F0502020204030204" pitchFamily="34" charset="0"/>
                <a:hlinkClick r:id="rId7"/>
              </a:rPr>
              <a:t>https://lists.igs.org/pipermail/igs-dcwg/attachments/20150604/e32d991f/attachment.pdf</a:t>
            </a:r>
            <a:endParaRPr lang="en-GB" sz="1400" i="0" dirty="0">
              <a:solidFill>
                <a:srgbClr val="242424"/>
              </a:solidFill>
              <a:effectLst/>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15000"/>
              </a:lnSpc>
              <a:spcAft>
                <a:spcPts val="800"/>
              </a:spcAft>
              <a:buFont typeface="+mj-lt"/>
              <a:buAutoNum type="arabicPeriod"/>
              <a:tabLst>
                <a:tab pos="457200" algn="l"/>
              </a:tabLst>
            </a:pPr>
            <a:r>
              <a:rPr lang="en-US" sz="1400" kern="100" dirty="0">
                <a:effectLst/>
                <a:latin typeface="Calibri" panose="020F0502020204030204" pitchFamily="34" charset="0"/>
                <a:ea typeface="Calibri" panose="020F0502020204030204" pitchFamily="34" charset="0"/>
                <a:cs typeface="Calibri" panose="020F0502020204030204" pitchFamily="34" charset="0"/>
              </a:rPr>
              <a:t>International GNSS Service. </a:t>
            </a:r>
            <a:r>
              <a:rPr lang="en-US" sz="1400" kern="100" dirty="0" err="1">
                <a:effectLst/>
                <a:latin typeface="Calibri" panose="020F0502020204030204" pitchFamily="34" charset="0"/>
                <a:ea typeface="Calibri" panose="020F0502020204030204" pitchFamily="34" charset="0"/>
                <a:cs typeface="Calibri" panose="020F0502020204030204" pitchFamily="34" charset="0"/>
              </a:rPr>
              <a:t>GeodesyML</a:t>
            </a:r>
            <a:r>
              <a:rPr lang="en-US" sz="1400" kern="100" dirty="0">
                <a:effectLst/>
                <a:latin typeface="Calibri" panose="020F0502020204030204" pitchFamily="34" charset="0"/>
                <a:ea typeface="Calibri" panose="020F0502020204030204" pitchFamily="34" charset="0"/>
                <a:cs typeface="Calibri" panose="020F0502020204030204" pitchFamily="34" charset="0"/>
              </a:rPr>
              <a:t> [Software]. GitHub. Available from </a:t>
            </a:r>
            <a:r>
              <a:rPr lang="en-US" sz="1400" u="sng" kern="100" dirty="0">
                <a:solidFill>
                  <a:srgbClr val="467886"/>
                </a:solidFill>
                <a:effectLst/>
                <a:latin typeface="Calibri" panose="020F0502020204030204" pitchFamily="34" charset="0"/>
                <a:ea typeface="Calibri" panose="020F0502020204030204" pitchFamily="34" charset="0"/>
                <a:cs typeface="Calibri" panose="020F0502020204030204" pitchFamily="34" charset="0"/>
                <a:hlinkClick r:id="rId8"/>
              </a:rPr>
              <a:t>https://github.com/International-GNSS-Service/GeodesyML</a:t>
            </a:r>
            <a:r>
              <a:rPr lang="en-GB" sz="14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a:t>
            </a:r>
            <a:endParaRPr lang="en-US" sz="1400" u="sng" kern="100" dirty="0">
              <a:solidFill>
                <a:srgbClr val="467886"/>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800"/>
              </a:spcAft>
              <a:buFont typeface="+mj-lt"/>
              <a:buAutoNum type="arabicPeriod"/>
              <a:tabLst>
                <a:tab pos="457200" algn="l"/>
              </a:tabLst>
            </a:pPr>
            <a:r>
              <a:rPr lang="en-GB" sz="14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Open Geospatial Consortium: Geography Markup Language (GML). </a:t>
            </a:r>
            <a:r>
              <a:rPr lang="en-GB" sz="1400" kern="100" dirty="0">
                <a:effectLst/>
                <a:latin typeface="Calibri" panose="020F0502020204030204" pitchFamily="34" charset="0"/>
                <a:ea typeface="Calibri" panose="020F0502020204030204" pitchFamily="34" charset="0"/>
                <a:cs typeface="Calibri" panose="020F0502020204030204" pitchFamily="34" charset="0"/>
              </a:rPr>
              <a:t>Retrieved January 25, 2025,</a:t>
            </a:r>
            <a:r>
              <a:rPr lang="en-GB" sz="14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 from </a:t>
            </a:r>
            <a:r>
              <a:rPr lang="en-GB" sz="1400" i="0" dirty="0">
                <a:solidFill>
                  <a:srgbClr val="242424"/>
                </a:solidFill>
                <a:effectLst/>
                <a:latin typeface="Calibri" panose="020F0502020204030204" pitchFamily="34" charset="0"/>
                <a:ea typeface="Calibri" panose="020F0502020204030204" pitchFamily="34" charset="0"/>
                <a:cs typeface="Calibri" panose="020F0502020204030204" pitchFamily="34" charset="0"/>
                <a:hlinkClick r:id="rId9"/>
              </a:rPr>
              <a:t>https://www.ogc.org/publications/standard/gml/</a:t>
            </a:r>
            <a:r>
              <a:rPr lang="en-GB" sz="1400" i="0" dirty="0">
                <a:solidFill>
                  <a:srgbClr val="242424"/>
                </a:solidFill>
                <a:effectLst/>
                <a:latin typeface="Calibri" panose="020F0502020204030204" pitchFamily="34" charset="0"/>
                <a:ea typeface="Calibri" panose="020F0502020204030204" pitchFamily="34" charset="0"/>
                <a:cs typeface="Calibri" panose="020F0502020204030204" pitchFamily="34" charset="0"/>
              </a:rPr>
              <a:t>.</a:t>
            </a:r>
            <a:endParaRPr lang="en-US" sz="1400" u="sng" kern="100" dirty="0">
              <a:solidFill>
                <a:srgbClr val="467886"/>
              </a:solidFill>
              <a:effectLst/>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15000"/>
              </a:lnSpc>
              <a:spcAft>
                <a:spcPts val="800"/>
              </a:spcAft>
              <a:buFont typeface="+mj-lt"/>
              <a:buAutoNum type="arabicPeriod"/>
              <a:tabLst>
                <a:tab pos="457200" algn="l"/>
              </a:tabLst>
            </a:pPr>
            <a:endParaRPr lang="en-GB" sz="1400" kern="100" dirty="0">
              <a:effectLst/>
              <a:ea typeface="Aptos" panose="020B0004020202020204" pitchFamily="34" charset="0"/>
            </a:endParaRPr>
          </a:p>
        </p:txBody>
      </p:sp>
    </p:spTree>
    <p:extLst>
      <p:ext uri="{BB962C8B-B14F-4D97-AF65-F5344CB8AC3E}">
        <p14:creationId xmlns:p14="http://schemas.microsoft.com/office/powerpoint/2010/main" val="1089819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6073F-677E-5195-FA02-60A406EDFE80}"/>
              </a:ext>
            </a:extLst>
          </p:cNvPr>
          <p:cNvSpPr>
            <a:spLocks noGrp="1"/>
          </p:cNvSpPr>
          <p:nvPr>
            <p:ph type="ctrTitle"/>
          </p:nvPr>
        </p:nvSpPr>
        <p:spPr>
          <a:xfrm>
            <a:off x="1370287" y="1216956"/>
            <a:ext cx="9144000" cy="2387600"/>
          </a:xfrm>
        </p:spPr>
        <p:txBody>
          <a:bodyPr>
            <a:normAutofit/>
          </a:bodyPr>
          <a:lstStyle/>
          <a:p>
            <a:r>
              <a:rPr lang="en-GB" sz="7000" b="1" dirty="0">
                <a:latin typeface="Arial" panose="020B0604020202020204" pitchFamily="34" charset="0"/>
              </a:rPr>
              <a:t>Q &amp; A</a:t>
            </a:r>
          </a:p>
        </p:txBody>
      </p:sp>
    </p:spTree>
    <p:extLst>
      <p:ext uri="{BB962C8B-B14F-4D97-AF65-F5344CB8AC3E}">
        <p14:creationId xmlns:p14="http://schemas.microsoft.com/office/powerpoint/2010/main" val="3895702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E25F4-5701-4E37-5B29-94C6DB5F888E}"/>
            </a:ext>
          </a:extLst>
        </p:cNvPr>
        <p:cNvGrpSpPr/>
        <p:nvPr/>
      </p:nvGrpSpPr>
      <p:grpSpPr>
        <a:xfrm>
          <a:off x="0" y="0"/>
          <a:ext cx="0" cy="0"/>
          <a:chOff x="0" y="0"/>
          <a:chExt cx="0" cy="0"/>
        </a:xfrm>
      </p:grpSpPr>
      <p:sp>
        <p:nvSpPr>
          <p:cNvPr id="6" name="Footer Placeholder 5">
            <a:extLst>
              <a:ext uri="{FF2B5EF4-FFF2-40B4-BE49-F238E27FC236}">
                <a16:creationId xmlns:a16="http://schemas.microsoft.com/office/drawing/2014/main" id="{9BE73035-7841-36BD-52F7-30D7FBC92CA3}"/>
              </a:ext>
            </a:extLst>
          </p:cNvPr>
          <p:cNvSpPr>
            <a:spLocks noGrp="1"/>
          </p:cNvSpPr>
          <p:nvPr>
            <p:ph type="ftr" sz="quarter" idx="11"/>
          </p:nvPr>
        </p:nvSpPr>
        <p:spPr/>
        <p:txBody>
          <a:bodyPr/>
          <a:lstStyle/>
          <a:p>
            <a:fld id="{47DF31F5-2E7D-4A97-961F-21FABE93410E}" type="slidenum">
              <a:rPr lang="de-DE" sz="1000" smtClean="0"/>
              <a:t>3</a:t>
            </a:fld>
            <a:endParaRPr lang="de-DE" sz="1000" dirty="0"/>
          </a:p>
        </p:txBody>
      </p:sp>
      <p:sp>
        <p:nvSpPr>
          <p:cNvPr id="3" name="Content Placeholder 2">
            <a:extLst>
              <a:ext uri="{FF2B5EF4-FFF2-40B4-BE49-F238E27FC236}">
                <a16:creationId xmlns:a16="http://schemas.microsoft.com/office/drawing/2014/main" id="{403A2DF3-0424-3C5B-32E8-F5D2166EBCA7}"/>
              </a:ext>
            </a:extLst>
          </p:cNvPr>
          <p:cNvSpPr>
            <a:spLocks noGrp="1"/>
          </p:cNvSpPr>
          <p:nvPr>
            <p:ph idx="1"/>
          </p:nvPr>
        </p:nvSpPr>
        <p:spPr>
          <a:xfrm>
            <a:off x="749497" y="1579288"/>
            <a:ext cx="9514490" cy="4004904"/>
          </a:xfrm>
        </p:spPr>
        <p:txBody>
          <a:bodyPr>
            <a:normAutofit/>
          </a:bodyPr>
          <a:lstStyle/>
          <a:p>
            <a:pPr marL="285750" indent="-285750"/>
            <a:r>
              <a:rPr lang="en-AU" sz="2600" dirty="0">
                <a:latin typeface="Calibri" panose="020F0502020204030204" pitchFamily="34" charset="0"/>
                <a:ea typeface="Calibri" panose="020F0502020204030204" pitchFamily="34" charset="0"/>
                <a:cs typeface="Calibri" panose="020F0502020204030204" pitchFamily="34" charset="0"/>
              </a:rPr>
              <a:t>Geodetic services (like IGS) provide data for an increasingly diverse community</a:t>
            </a:r>
          </a:p>
          <a:p>
            <a:pPr marL="285750" indent="-285750"/>
            <a:r>
              <a:rPr lang="en-AU" sz="2600" dirty="0">
                <a:latin typeface="Calibri" panose="020F0502020204030204" pitchFamily="34" charset="0"/>
                <a:ea typeface="Calibri" panose="020F0502020204030204" pitchFamily="34" charset="0"/>
                <a:cs typeface="Calibri" panose="020F0502020204030204" pitchFamily="34" charset="0"/>
              </a:rPr>
              <a:t>In the past, the user community was predominantly those from the geodesy and surveying industry, governments and academia</a:t>
            </a:r>
            <a:endParaRPr lang="en-US" sz="2600" dirty="0">
              <a:latin typeface="Calibri" panose="020F0502020204030204" pitchFamily="34" charset="0"/>
              <a:ea typeface="Calibri" panose="020F0502020204030204" pitchFamily="34" charset="0"/>
              <a:cs typeface="Calibri" panose="020F0502020204030204" pitchFamily="34" charset="0"/>
            </a:endParaRPr>
          </a:p>
          <a:p>
            <a:pPr marL="285750" indent="-285750"/>
            <a:r>
              <a:rPr lang="en-US" sz="2600" dirty="0">
                <a:latin typeface="Calibri" panose="020F0502020204030204" pitchFamily="34" charset="0"/>
                <a:ea typeface="Calibri" panose="020F0502020204030204" pitchFamily="34" charset="0"/>
                <a:cs typeface="Calibri" panose="020F0502020204030204" pitchFamily="34" charset="0"/>
              </a:rPr>
              <a:t>More recently there has been widespread uptake across society of accurate and reliable positioning information in new markets </a:t>
            </a:r>
          </a:p>
        </p:txBody>
      </p:sp>
      <p:sp>
        <p:nvSpPr>
          <p:cNvPr id="4" name="Title 2">
            <a:extLst>
              <a:ext uri="{FF2B5EF4-FFF2-40B4-BE49-F238E27FC236}">
                <a16:creationId xmlns:a16="http://schemas.microsoft.com/office/drawing/2014/main" id="{0BCB9E3A-93AC-B702-4683-B64C8D5E9DFD}"/>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Background</a:t>
            </a:r>
          </a:p>
        </p:txBody>
      </p:sp>
      <p:sp>
        <p:nvSpPr>
          <p:cNvPr id="5" name="Rectangle 4">
            <a:extLst>
              <a:ext uri="{FF2B5EF4-FFF2-40B4-BE49-F238E27FC236}">
                <a16:creationId xmlns:a16="http://schemas.microsoft.com/office/drawing/2014/main" id="{11F8437C-1FD1-ADE8-B8BE-13DF8D0E7BFA}"/>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7" name="Picture 6">
            <a:extLst>
              <a:ext uri="{FF2B5EF4-FFF2-40B4-BE49-F238E27FC236}">
                <a16:creationId xmlns:a16="http://schemas.microsoft.com/office/drawing/2014/main" id="{37A20425-486B-266F-3167-A48BE3F3FFE0}"/>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8" name="Picture 7" descr="A logo with a circular design&#10;&#10;Description automatically generated with medium confidence">
            <a:extLst>
              <a:ext uri="{FF2B5EF4-FFF2-40B4-BE49-F238E27FC236}">
                <a16:creationId xmlns:a16="http://schemas.microsoft.com/office/drawing/2014/main" id="{A0E7417D-BE6E-4CC2-E51D-0D68211A626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8226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A4FF4-9349-95CD-7D1F-AF39B540844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3181A84-F9F4-96C3-FF5A-8C7389114C04}"/>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6" name="Footer Placeholder 5">
            <a:extLst>
              <a:ext uri="{FF2B5EF4-FFF2-40B4-BE49-F238E27FC236}">
                <a16:creationId xmlns:a16="http://schemas.microsoft.com/office/drawing/2014/main" id="{64F6A161-42FD-E2A3-7CF8-6BC64B78660F}"/>
              </a:ext>
            </a:extLst>
          </p:cNvPr>
          <p:cNvSpPr>
            <a:spLocks noGrp="1"/>
          </p:cNvSpPr>
          <p:nvPr>
            <p:ph type="ftr" sz="quarter" idx="11"/>
          </p:nvPr>
        </p:nvSpPr>
        <p:spPr/>
        <p:txBody>
          <a:bodyPr/>
          <a:lstStyle/>
          <a:p>
            <a:fld id="{47DF31F5-2E7D-4A97-961F-21FABE93410E}" type="slidenum">
              <a:rPr lang="de-DE" sz="1000" smtClean="0"/>
              <a:t>4</a:t>
            </a:fld>
            <a:endParaRPr lang="de-DE" sz="1000" dirty="0"/>
          </a:p>
        </p:txBody>
      </p:sp>
      <p:pic>
        <p:nvPicPr>
          <p:cNvPr id="8" name="Picture 3" descr="C:\Users\u52745\AppData\Local\Microsoft\Windows\Temporary Internet Files\Content.Outlook\N7XNM6OX\GNSS Market 2015 (2).png">
            <a:extLst>
              <a:ext uri="{FF2B5EF4-FFF2-40B4-BE49-F238E27FC236}">
                <a16:creationId xmlns:a16="http://schemas.microsoft.com/office/drawing/2014/main" id="{FD7F3BA5-BF81-A64F-CDEF-23ABAC2B0A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082" y="1491064"/>
            <a:ext cx="7414923" cy="4357849"/>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28C80534-E09E-4696-2147-E48322AD8673}"/>
              </a:ext>
            </a:extLst>
          </p:cNvPr>
          <p:cNvSpPr/>
          <p:nvPr/>
        </p:nvSpPr>
        <p:spPr>
          <a:xfrm>
            <a:off x="652153" y="983627"/>
            <a:ext cx="7632848" cy="400110"/>
          </a:xfrm>
          <a:prstGeom prst="rect">
            <a:avLst/>
          </a:prstGeom>
        </p:spPr>
        <p:txBody>
          <a:bodyPr wrap="square">
            <a:spAutoFit/>
          </a:bodyPr>
          <a:lstStyle/>
          <a:p>
            <a:r>
              <a:rPr lang="en-US" sz="2000" b="1" dirty="0">
                <a:latin typeface="Calibri" panose="020F0502020204030204" pitchFamily="34" charset="0"/>
                <a:ea typeface="Calibri" panose="020F0502020204030204" pitchFamily="34" charset="0"/>
                <a:cs typeface="Calibri" panose="020F0502020204030204" pitchFamily="34" charset="0"/>
              </a:rPr>
              <a:t>Growing need for real-time data and interoperability</a:t>
            </a:r>
          </a:p>
        </p:txBody>
      </p:sp>
      <p:sp>
        <p:nvSpPr>
          <p:cNvPr id="3" name="Title 2">
            <a:extLst>
              <a:ext uri="{FF2B5EF4-FFF2-40B4-BE49-F238E27FC236}">
                <a16:creationId xmlns:a16="http://schemas.microsoft.com/office/drawing/2014/main" id="{52AA0650-5444-9683-C168-5324471C73FB}"/>
              </a:ext>
            </a:extLst>
          </p:cNvPr>
          <p:cNvSpPr txBox="1">
            <a:spLocks/>
          </p:cNvSpPr>
          <p:nvPr/>
        </p:nvSpPr>
        <p:spPr>
          <a:xfrm>
            <a:off x="0" y="1047"/>
            <a:ext cx="7893166"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Changing world …</a:t>
            </a:r>
          </a:p>
        </p:txBody>
      </p:sp>
      <p:pic>
        <p:nvPicPr>
          <p:cNvPr id="5" name="Picture 4">
            <a:extLst>
              <a:ext uri="{FF2B5EF4-FFF2-40B4-BE49-F238E27FC236}">
                <a16:creationId xmlns:a16="http://schemas.microsoft.com/office/drawing/2014/main" id="{99C4B7A0-A85C-E795-7B71-FF8176DF0B93}"/>
              </a:ext>
            </a:extLst>
          </p:cNvPr>
          <p:cNvPicPr>
            <a:picLocks noChangeAspect="1"/>
          </p:cNvPicPr>
          <p:nvPr/>
        </p:nvPicPr>
        <p:blipFill>
          <a:blip r:embed="rId4"/>
          <a:stretch>
            <a:fillRect/>
          </a:stretch>
        </p:blipFill>
        <p:spPr>
          <a:xfrm>
            <a:off x="10295397" y="5722154"/>
            <a:ext cx="1835055" cy="1048603"/>
          </a:xfrm>
          <a:prstGeom prst="rect">
            <a:avLst/>
          </a:prstGeom>
        </p:spPr>
      </p:pic>
      <p:pic>
        <p:nvPicPr>
          <p:cNvPr id="7" name="Picture 6" descr="A logo with a circular design&#10;&#10;Description automatically generated with medium confidence">
            <a:extLst>
              <a:ext uri="{FF2B5EF4-FFF2-40B4-BE49-F238E27FC236}">
                <a16:creationId xmlns:a16="http://schemas.microsoft.com/office/drawing/2014/main" id="{7DBC039F-1357-507A-C05F-E51ADB2B82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600124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02935-0D26-D46A-C06C-C7C44526280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2EDE89D-830B-7964-55DA-BB94785F960A}"/>
              </a:ext>
            </a:extLst>
          </p:cNvPr>
          <p:cNvSpPr>
            <a:spLocks noGrp="1"/>
          </p:cNvSpPr>
          <p:nvPr>
            <p:ph type="title"/>
          </p:nvPr>
        </p:nvSpPr>
        <p:spPr/>
        <p:txBody>
          <a:bodyPr>
            <a:normAutofit/>
          </a:bodyPr>
          <a:lstStyle/>
          <a:p>
            <a:r>
              <a:rPr lang="en-AU" sz="2800" dirty="0">
                <a:solidFill>
                  <a:schemeClr val="accent2">
                    <a:lumMod val="75000"/>
                  </a:schemeClr>
                </a:solidFill>
                <a:latin typeface="Arial" panose="020B0604020202020204" pitchFamily="34" charset="0"/>
              </a:rPr>
              <a:t>OUTLINE</a:t>
            </a:r>
            <a:endParaRPr lang="de-DE" sz="2800" dirty="0">
              <a:solidFill>
                <a:schemeClr val="accent2">
                  <a:lumMod val="75000"/>
                </a:schemeClr>
              </a:solidFill>
              <a:latin typeface="Arial" panose="020B0604020202020204" pitchFamily="34" charset="0"/>
            </a:endParaRPr>
          </a:p>
        </p:txBody>
      </p:sp>
      <p:sp>
        <p:nvSpPr>
          <p:cNvPr id="3" name="Inhaltsplatzhalter 2">
            <a:extLst>
              <a:ext uri="{FF2B5EF4-FFF2-40B4-BE49-F238E27FC236}">
                <a16:creationId xmlns:a16="http://schemas.microsoft.com/office/drawing/2014/main" id="{CCA50443-BE58-C268-EA40-3CD59C0994CD}"/>
              </a:ext>
            </a:extLst>
          </p:cNvPr>
          <p:cNvSpPr>
            <a:spLocks noGrp="1"/>
          </p:cNvSpPr>
          <p:nvPr>
            <p:ph idx="1"/>
          </p:nvPr>
        </p:nvSpPr>
        <p:spPr>
          <a:xfrm>
            <a:off x="838199" y="1807558"/>
            <a:ext cx="8408277" cy="3061206"/>
          </a:xfrm>
        </p:spPr>
        <p:txBody>
          <a:bodyPr>
            <a:noAutofit/>
          </a:bodyPr>
          <a:lstStyle/>
          <a:p>
            <a:pPr marL="457200" indent="-457200">
              <a:lnSpc>
                <a:spcPct val="150000"/>
              </a:lnSpc>
              <a:spcBef>
                <a:spcPts val="0"/>
              </a:spcBef>
              <a:buFont typeface="+mj-lt"/>
              <a:buAutoNum type="arabicPeriod"/>
            </a:pPr>
            <a:r>
              <a:rPr lang="en-US" sz="2200" b="1" dirty="0">
                <a:solidFill>
                  <a:schemeClr val="accent2">
                    <a:lumMod val="75000"/>
                  </a:schemeClr>
                </a:solidFill>
              </a:rPr>
              <a:t>Introduction</a:t>
            </a:r>
          </a:p>
          <a:p>
            <a:pPr marL="457200" indent="-457200">
              <a:spcBef>
                <a:spcPts val="1200"/>
              </a:spcBef>
              <a:buFont typeface="+mj-lt"/>
              <a:buAutoNum type="arabicPeriod"/>
            </a:pPr>
            <a:r>
              <a:rPr lang="en-GB" sz="4000" b="1" dirty="0">
                <a:solidFill>
                  <a:srgbClr val="006699"/>
                </a:solidFill>
              </a:rPr>
              <a:t>Challenges faced by public users of geodetic data</a:t>
            </a:r>
          </a:p>
          <a:p>
            <a:pPr marL="457200" indent="-457200">
              <a:spcBef>
                <a:spcPts val="1200"/>
              </a:spcBef>
              <a:buFont typeface="+mj-lt"/>
              <a:buAutoNum type="arabicPeriod"/>
            </a:pPr>
            <a:r>
              <a:rPr lang="en-GB" sz="2200" b="1" dirty="0">
                <a:solidFill>
                  <a:schemeClr val="accent2">
                    <a:lumMod val="75000"/>
                  </a:schemeClr>
                </a:solidFill>
              </a:rPr>
              <a:t>Ideal scenario of standardized infrastructure</a:t>
            </a:r>
          </a:p>
          <a:p>
            <a:pPr marL="457200" indent="-457200">
              <a:spcBef>
                <a:spcPts val="600"/>
              </a:spcBef>
              <a:buFont typeface="+mj-lt"/>
              <a:buAutoNum type="arabicPeriod"/>
            </a:pPr>
            <a:r>
              <a:rPr lang="en-US" sz="2200" b="1" dirty="0" err="1">
                <a:solidFill>
                  <a:schemeClr val="accent2">
                    <a:lumMod val="75000"/>
                  </a:schemeClr>
                </a:solidFill>
              </a:rPr>
              <a:t>GeodesyML</a:t>
            </a:r>
            <a:r>
              <a:rPr lang="en-US" sz="2200" b="1" dirty="0">
                <a:solidFill>
                  <a:schemeClr val="accent2">
                    <a:lumMod val="75000"/>
                  </a:schemeClr>
                </a:solidFill>
              </a:rPr>
              <a:t> for metadata standardization</a:t>
            </a:r>
          </a:p>
          <a:p>
            <a:pPr marL="457200" indent="-457200">
              <a:spcBef>
                <a:spcPts val="600"/>
              </a:spcBef>
              <a:buFont typeface="+mj-lt"/>
              <a:buAutoNum type="arabicPeriod"/>
            </a:pPr>
            <a:r>
              <a:rPr lang="en-GB" sz="2200" b="1" dirty="0">
                <a:solidFill>
                  <a:schemeClr val="accent2">
                    <a:lumMod val="75000"/>
                  </a:schemeClr>
                </a:solidFill>
              </a:rPr>
              <a:t>Summary and conclusions</a:t>
            </a:r>
          </a:p>
        </p:txBody>
      </p:sp>
      <p:sp>
        <p:nvSpPr>
          <p:cNvPr id="6" name="Footer Placeholder 5">
            <a:extLst>
              <a:ext uri="{FF2B5EF4-FFF2-40B4-BE49-F238E27FC236}">
                <a16:creationId xmlns:a16="http://schemas.microsoft.com/office/drawing/2014/main" id="{148DC24C-CA9E-CF43-074B-C18F624CF5E6}"/>
              </a:ext>
            </a:extLst>
          </p:cNvPr>
          <p:cNvSpPr>
            <a:spLocks noGrp="1"/>
          </p:cNvSpPr>
          <p:nvPr>
            <p:ph type="ftr" sz="quarter" idx="11"/>
          </p:nvPr>
        </p:nvSpPr>
        <p:spPr/>
        <p:txBody>
          <a:bodyPr/>
          <a:lstStyle/>
          <a:p>
            <a:fld id="{47DF31F5-2E7D-4A97-961F-21FABE93410E}" type="slidenum">
              <a:rPr lang="de-DE" sz="1000" smtClean="0"/>
              <a:t>5</a:t>
            </a:fld>
            <a:endParaRPr lang="de-DE" sz="1000" dirty="0"/>
          </a:p>
        </p:txBody>
      </p:sp>
      <p:sp>
        <p:nvSpPr>
          <p:cNvPr id="7" name="Free-form: Shape 6">
            <a:extLst>
              <a:ext uri="{FF2B5EF4-FFF2-40B4-BE49-F238E27FC236}">
                <a16:creationId xmlns:a16="http://schemas.microsoft.com/office/drawing/2014/main" id="{62E0F867-D8C8-D9DD-A7ED-F45B03B32032}"/>
              </a:ext>
            </a:extLst>
          </p:cNvPr>
          <p:cNvSpPr/>
          <p:nvPr/>
        </p:nvSpPr>
        <p:spPr>
          <a:xfrm>
            <a:off x="-333487" y="-161365"/>
            <a:ext cx="12525487" cy="7186109"/>
          </a:xfrm>
          <a:custGeom>
            <a:avLst/>
            <a:gdLst>
              <a:gd name="connsiteX0" fmla="*/ 937708 w 12525487"/>
              <a:gd name="connsiteY0" fmla="*/ 2640160 h 7186109"/>
              <a:gd name="connsiteX1" fmla="*/ 937708 w 12525487"/>
              <a:gd name="connsiteY1" fmla="*/ 4054940 h 7186109"/>
              <a:gd name="connsiteX2" fmla="*/ 9378335 w 12525487"/>
              <a:gd name="connsiteY2" fmla="*/ 4054940 h 7186109"/>
              <a:gd name="connsiteX3" fmla="*/ 9378335 w 12525487"/>
              <a:gd name="connsiteY3" fmla="*/ 2640160 h 7186109"/>
              <a:gd name="connsiteX4" fmla="*/ 0 w 12525487"/>
              <a:gd name="connsiteY4" fmla="*/ 0 h 7186109"/>
              <a:gd name="connsiteX5" fmla="*/ 12525487 w 12525487"/>
              <a:gd name="connsiteY5" fmla="*/ 0 h 7186109"/>
              <a:gd name="connsiteX6" fmla="*/ 12525487 w 12525487"/>
              <a:gd name="connsiteY6" fmla="*/ 7186109 h 7186109"/>
              <a:gd name="connsiteX7" fmla="*/ 0 w 12525487"/>
              <a:gd name="connsiteY7" fmla="*/ 7186109 h 7186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25487" h="7186109">
                <a:moveTo>
                  <a:pt x="937708" y="2640160"/>
                </a:moveTo>
                <a:lnTo>
                  <a:pt x="937708" y="4054940"/>
                </a:lnTo>
                <a:lnTo>
                  <a:pt x="9378335" y="4054940"/>
                </a:lnTo>
                <a:lnTo>
                  <a:pt x="9378335" y="2640160"/>
                </a:lnTo>
                <a:close/>
                <a:moveTo>
                  <a:pt x="0" y="0"/>
                </a:moveTo>
                <a:lnTo>
                  <a:pt x="12525487" y="0"/>
                </a:lnTo>
                <a:lnTo>
                  <a:pt x="12525487" y="7186109"/>
                </a:lnTo>
                <a:lnTo>
                  <a:pt x="0" y="7186109"/>
                </a:lnTo>
                <a:close/>
              </a:path>
            </a:pathLst>
          </a:custGeom>
          <a:solidFill>
            <a:srgbClr val="DDDDDD">
              <a:alpha val="69804"/>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693365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B5F13C-C951-A6AA-4E18-F60F2DCA543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3C35E94-A1B7-EEA7-EF4B-417395B9D61A}"/>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Content Placeholder 2">
            <a:extLst>
              <a:ext uri="{FF2B5EF4-FFF2-40B4-BE49-F238E27FC236}">
                <a16:creationId xmlns:a16="http://schemas.microsoft.com/office/drawing/2014/main" id="{35892A99-EE2E-B031-1C5F-6656E4453ED6}"/>
              </a:ext>
            </a:extLst>
          </p:cNvPr>
          <p:cNvSpPr>
            <a:spLocks noGrp="1"/>
          </p:cNvSpPr>
          <p:nvPr>
            <p:ph idx="1"/>
          </p:nvPr>
        </p:nvSpPr>
        <p:spPr>
          <a:xfrm>
            <a:off x="838200" y="1322826"/>
            <a:ext cx="9514490" cy="4004904"/>
          </a:xfrm>
        </p:spPr>
        <p:txBody>
          <a:bodyPr>
            <a:noAutofit/>
          </a:bodyPr>
          <a:lstStyle/>
          <a:p>
            <a:r>
              <a:rPr lang="en-GB" sz="1800" b="1" i="0" u="none" strike="noStrike" baseline="0" dirty="0"/>
              <a:t>Users</a:t>
            </a:r>
            <a:r>
              <a:rPr lang="en-GB" sz="1800" b="0" i="0" u="none" strike="noStrike" baseline="0" dirty="0"/>
              <a:t> want to determine whether </a:t>
            </a:r>
            <a:r>
              <a:rPr lang="en-GB" sz="1800" b="1" i="0" u="none" strike="noStrike" baseline="0" dirty="0"/>
              <a:t>data fits their purpose</a:t>
            </a:r>
          </a:p>
          <a:p>
            <a:r>
              <a:rPr lang="en-GB" sz="1800" b="1" i="0" u="none" strike="noStrike" baseline="0" dirty="0"/>
              <a:t>Users</a:t>
            </a:r>
            <a:r>
              <a:rPr lang="en-GB" sz="1800" b="0" i="0" u="none" strike="noStrike" baseline="0" dirty="0"/>
              <a:t> aren’t native geodesists but </a:t>
            </a:r>
            <a:r>
              <a:rPr lang="en-GB" sz="1800" b="1" i="0" u="none" strike="noStrike" baseline="0" dirty="0"/>
              <a:t>have expectations on the quality of geodetic data</a:t>
            </a:r>
            <a:r>
              <a:rPr lang="en-GB" sz="1800" b="0" i="0" u="none" strike="noStrike" baseline="0" dirty="0"/>
              <a:t>, and they learned to use standard geodetic language for that.</a:t>
            </a:r>
          </a:p>
        </p:txBody>
      </p:sp>
      <p:pic>
        <p:nvPicPr>
          <p:cNvPr id="11" name="Picture 10">
            <a:extLst>
              <a:ext uri="{FF2B5EF4-FFF2-40B4-BE49-F238E27FC236}">
                <a16:creationId xmlns:a16="http://schemas.microsoft.com/office/drawing/2014/main" id="{D6511583-C1A3-FE38-68C1-DDC7B1237582}"/>
              </a:ext>
            </a:extLst>
          </p:cNvPr>
          <p:cNvPicPr>
            <a:picLocks noChangeAspect="1"/>
          </p:cNvPicPr>
          <p:nvPr/>
        </p:nvPicPr>
        <p:blipFill>
          <a:blip r:embed="rId3">
            <a:grayscl/>
          </a:blip>
          <a:srcRect l="10379"/>
          <a:stretch/>
        </p:blipFill>
        <p:spPr>
          <a:xfrm>
            <a:off x="1053322" y="2580464"/>
            <a:ext cx="9708834" cy="3207149"/>
          </a:xfrm>
          <a:prstGeom prst="rect">
            <a:avLst/>
          </a:prstGeom>
        </p:spPr>
      </p:pic>
      <p:sp>
        <p:nvSpPr>
          <p:cNvPr id="3" name="Title 2">
            <a:extLst>
              <a:ext uri="{FF2B5EF4-FFF2-40B4-BE49-F238E27FC236}">
                <a16:creationId xmlns:a16="http://schemas.microsoft.com/office/drawing/2014/main" id="{4C1A050D-012D-C621-2E27-96C9272D38A9}"/>
              </a:ext>
            </a:extLst>
          </p:cNvPr>
          <p:cNvSpPr txBox="1">
            <a:spLocks/>
          </p:cNvSpPr>
          <p:nvPr/>
        </p:nvSpPr>
        <p:spPr>
          <a:xfrm>
            <a:off x="0" y="0"/>
            <a:ext cx="8360229" cy="826149"/>
          </a:xfrm>
          <a:prstGeom prst="rect">
            <a:avLst/>
          </a:prstGeom>
          <a:solidFill>
            <a:srgbClr val="2792B8"/>
          </a:solidFill>
        </p:spPr>
        <p:txBody>
          <a:bodyPr vert="horz" lIns="720000" tIns="45720" rIns="91440" bIns="45720" rtlCol="0" anchor="ctr" anchorCtr="0">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What do users expect from geodetic data?</a:t>
            </a:r>
          </a:p>
        </p:txBody>
      </p:sp>
      <p:pic>
        <p:nvPicPr>
          <p:cNvPr id="5" name="Picture 4">
            <a:extLst>
              <a:ext uri="{FF2B5EF4-FFF2-40B4-BE49-F238E27FC236}">
                <a16:creationId xmlns:a16="http://schemas.microsoft.com/office/drawing/2014/main" id="{A362E1A1-BB87-6D5D-D9F7-902E787070AA}"/>
              </a:ext>
            </a:extLst>
          </p:cNvPr>
          <p:cNvPicPr>
            <a:picLocks noChangeAspect="1"/>
          </p:cNvPicPr>
          <p:nvPr/>
        </p:nvPicPr>
        <p:blipFill>
          <a:blip r:embed="rId4"/>
          <a:stretch>
            <a:fillRect/>
          </a:stretch>
        </p:blipFill>
        <p:spPr>
          <a:xfrm>
            <a:off x="10295397" y="5722154"/>
            <a:ext cx="1835055" cy="1048603"/>
          </a:xfrm>
          <a:prstGeom prst="rect">
            <a:avLst/>
          </a:prstGeom>
        </p:spPr>
      </p:pic>
      <p:pic>
        <p:nvPicPr>
          <p:cNvPr id="7" name="Picture 6" descr="A logo with a circular design&#10;&#10;Description automatically generated with medium confidence">
            <a:extLst>
              <a:ext uri="{FF2B5EF4-FFF2-40B4-BE49-F238E27FC236}">
                <a16:creationId xmlns:a16="http://schemas.microsoft.com/office/drawing/2014/main" id="{5821CD8A-E06A-5DF2-4A72-6999094E0D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425742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D06D4-BF40-C145-0FE3-AB0CC1BA3A82}"/>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5F73299F-6B30-91B2-6D91-6090B0D41A9B}"/>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9" name="Content Placeholder 2">
            <a:extLst>
              <a:ext uri="{FF2B5EF4-FFF2-40B4-BE49-F238E27FC236}">
                <a16:creationId xmlns:a16="http://schemas.microsoft.com/office/drawing/2014/main" id="{9828B5DA-15AF-617B-D818-9995253AFDE1}"/>
              </a:ext>
            </a:extLst>
          </p:cNvPr>
          <p:cNvSpPr>
            <a:spLocks noGrp="1"/>
          </p:cNvSpPr>
          <p:nvPr>
            <p:ph idx="1"/>
          </p:nvPr>
        </p:nvSpPr>
        <p:spPr>
          <a:xfrm>
            <a:off x="838200" y="1136073"/>
            <a:ext cx="9514490" cy="4191657"/>
          </a:xfrm>
        </p:spPr>
        <p:txBody>
          <a:bodyPr>
            <a:noAutofit/>
          </a:bodyPr>
          <a:lstStyle/>
          <a:p>
            <a:pPr marL="0" indent="0">
              <a:buNone/>
            </a:pPr>
            <a:r>
              <a:rPr lang="en-GB" sz="1800" i="0" u="none" strike="noStrike" baseline="0" dirty="0">
                <a:latin typeface="Calibri" panose="020F0502020204030204" pitchFamily="34" charset="0"/>
                <a:ea typeface="Calibri" panose="020F0502020204030204" pitchFamily="34" charset="0"/>
                <a:cs typeface="Calibri" panose="020F0502020204030204" pitchFamily="34" charset="0"/>
              </a:rPr>
              <a:t>I want GNSS data from Albany station from 6 June 2019,</a:t>
            </a:r>
            <a:r>
              <a:rPr lang="en-GB" sz="1800" i="0" u="none" strike="noStrike" baseline="0" dirty="0">
                <a:solidFill>
                  <a:srgbClr val="CF9935"/>
                </a:solidFill>
                <a:latin typeface="Calibri" panose="020F0502020204030204" pitchFamily="34" charset="0"/>
                <a:ea typeface="Calibri" panose="020F0502020204030204" pitchFamily="34" charset="0"/>
                <a:cs typeface="Calibri" panose="020F0502020204030204" pitchFamily="34" charset="0"/>
              </a:rPr>
              <a:t> </a:t>
            </a:r>
            <a:r>
              <a:rPr lang="en-GB" sz="1800" b="1" i="0" u="none" strike="noStrike" baseline="0" dirty="0">
                <a:solidFill>
                  <a:srgbClr val="CF9935"/>
                </a:solidFill>
                <a:latin typeface="Calibri" panose="020F0502020204030204" pitchFamily="34" charset="0"/>
                <a:ea typeface="Calibri" panose="020F0502020204030204" pitchFamily="34" charset="0"/>
                <a:cs typeface="Calibri" panose="020F0502020204030204" pitchFamily="34" charset="0"/>
              </a:rPr>
              <a:t>where are the data?</a:t>
            </a:r>
          </a:p>
        </p:txBody>
      </p:sp>
      <p:pic>
        <p:nvPicPr>
          <p:cNvPr id="4" name="Picture 3">
            <a:extLst>
              <a:ext uri="{FF2B5EF4-FFF2-40B4-BE49-F238E27FC236}">
                <a16:creationId xmlns:a16="http://schemas.microsoft.com/office/drawing/2014/main" id="{B96D8DC5-F73F-E627-3CFD-ED692A159E51}"/>
              </a:ext>
            </a:extLst>
          </p:cNvPr>
          <p:cNvPicPr>
            <a:picLocks noChangeAspect="1"/>
          </p:cNvPicPr>
          <p:nvPr/>
        </p:nvPicPr>
        <p:blipFill>
          <a:blip r:embed="rId3"/>
          <a:srcRect t="994"/>
          <a:stretch/>
        </p:blipFill>
        <p:spPr>
          <a:xfrm>
            <a:off x="1156138" y="1797268"/>
            <a:ext cx="8234557" cy="4361794"/>
          </a:xfrm>
          <a:prstGeom prst="rect">
            <a:avLst/>
          </a:prstGeom>
        </p:spPr>
      </p:pic>
      <p:sp>
        <p:nvSpPr>
          <p:cNvPr id="8" name="Title 2">
            <a:extLst>
              <a:ext uri="{FF2B5EF4-FFF2-40B4-BE49-F238E27FC236}">
                <a16:creationId xmlns:a16="http://schemas.microsoft.com/office/drawing/2014/main" id="{544BC6D5-4C07-643B-2C6B-B2C12195905B}"/>
              </a:ext>
            </a:extLst>
          </p:cNvPr>
          <p:cNvSpPr txBox="1">
            <a:spLocks/>
          </p:cNvSpPr>
          <p:nvPr/>
        </p:nvSpPr>
        <p:spPr>
          <a:xfrm>
            <a:off x="0" y="0"/>
            <a:ext cx="836022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What are users getting today?</a:t>
            </a:r>
          </a:p>
        </p:txBody>
      </p:sp>
      <p:pic>
        <p:nvPicPr>
          <p:cNvPr id="10" name="Picture 9">
            <a:extLst>
              <a:ext uri="{FF2B5EF4-FFF2-40B4-BE49-F238E27FC236}">
                <a16:creationId xmlns:a16="http://schemas.microsoft.com/office/drawing/2014/main" id="{1AC6368E-EE98-5EBC-0098-951CDE836704}"/>
              </a:ext>
            </a:extLst>
          </p:cNvPr>
          <p:cNvPicPr>
            <a:picLocks noChangeAspect="1"/>
          </p:cNvPicPr>
          <p:nvPr/>
        </p:nvPicPr>
        <p:blipFill>
          <a:blip r:embed="rId4"/>
          <a:stretch>
            <a:fillRect/>
          </a:stretch>
        </p:blipFill>
        <p:spPr>
          <a:xfrm>
            <a:off x="10295397" y="5722154"/>
            <a:ext cx="1835055" cy="1048603"/>
          </a:xfrm>
          <a:prstGeom prst="rect">
            <a:avLst/>
          </a:prstGeom>
        </p:spPr>
      </p:pic>
      <p:pic>
        <p:nvPicPr>
          <p:cNvPr id="11" name="Picture 10" descr="A logo with a circular design&#10;&#10;Description automatically generated with medium confidence">
            <a:extLst>
              <a:ext uri="{FF2B5EF4-FFF2-40B4-BE49-F238E27FC236}">
                <a16:creationId xmlns:a16="http://schemas.microsoft.com/office/drawing/2014/main" id="{309B0D19-09A1-2ED3-9B79-B1CABBA7B1A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1842722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A6696E-4EA5-ACFB-9AD2-8D0962CF1FC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DF14F1E7-FB63-40D6-9769-8DDF74222288}"/>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4" name="Title 2">
            <a:extLst>
              <a:ext uri="{FF2B5EF4-FFF2-40B4-BE49-F238E27FC236}">
                <a16:creationId xmlns:a16="http://schemas.microsoft.com/office/drawing/2014/main" id="{0CFA9396-474A-412D-9FE4-7B8B3752E35B}"/>
              </a:ext>
            </a:extLst>
          </p:cNvPr>
          <p:cNvSpPr txBox="1">
            <a:spLocks/>
          </p:cNvSpPr>
          <p:nvPr/>
        </p:nvSpPr>
        <p:spPr>
          <a:xfrm>
            <a:off x="0" y="0"/>
            <a:ext cx="836022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What are the data?</a:t>
            </a:r>
          </a:p>
        </p:txBody>
      </p:sp>
      <p:pic>
        <p:nvPicPr>
          <p:cNvPr id="5" name="Picture 4">
            <a:extLst>
              <a:ext uri="{FF2B5EF4-FFF2-40B4-BE49-F238E27FC236}">
                <a16:creationId xmlns:a16="http://schemas.microsoft.com/office/drawing/2014/main" id="{820D4BA8-A727-72A0-C02F-458ECEE2638F}"/>
              </a:ext>
            </a:extLst>
          </p:cNvPr>
          <p:cNvPicPr>
            <a:picLocks noChangeAspect="1"/>
          </p:cNvPicPr>
          <p:nvPr/>
        </p:nvPicPr>
        <p:blipFill>
          <a:blip r:embed="rId3"/>
          <a:stretch>
            <a:fillRect/>
          </a:stretch>
        </p:blipFill>
        <p:spPr>
          <a:xfrm>
            <a:off x="10295397" y="5722154"/>
            <a:ext cx="1835055" cy="1048603"/>
          </a:xfrm>
          <a:prstGeom prst="rect">
            <a:avLst/>
          </a:prstGeom>
        </p:spPr>
      </p:pic>
      <p:pic>
        <p:nvPicPr>
          <p:cNvPr id="7" name="Picture 6" descr="A logo with a circular design&#10;&#10;Description automatically generated with medium confidence">
            <a:extLst>
              <a:ext uri="{FF2B5EF4-FFF2-40B4-BE49-F238E27FC236}">
                <a16:creationId xmlns:a16="http://schemas.microsoft.com/office/drawing/2014/main" id="{0307CB05-3310-D7B1-9728-E00302BC056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grpSp>
        <p:nvGrpSpPr>
          <p:cNvPr id="11" name="Group 10">
            <a:extLst>
              <a:ext uri="{FF2B5EF4-FFF2-40B4-BE49-F238E27FC236}">
                <a16:creationId xmlns:a16="http://schemas.microsoft.com/office/drawing/2014/main" id="{AAE84065-6320-0709-8A6D-41C1710BB5D1}"/>
              </a:ext>
            </a:extLst>
          </p:cNvPr>
          <p:cNvGrpSpPr/>
          <p:nvPr/>
        </p:nvGrpSpPr>
        <p:grpSpPr>
          <a:xfrm>
            <a:off x="838200" y="1383890"/>
            <a:ext cx="9648497" cy="4726640"/>
            <a:chOff x="838200" y="1383890"/>
            <a:chExt cx="9648497" cy="4726640"/>
          </a:xfrm>
        </p:grpSpPr>
        <p:pic>
          <p:nvPicPr>
            <p:cNvPr id="8" name="Picture 7">
              <a:extLst>
                <a:ext uri="{FF2B5EF4-FFF2-40B4-BE49-F238E27FC236}">
                  <a16:creationId xmlns:a16="http://schemas.microsoft.com/office/drawing/2014/main" id="{D3DEB4F4-B8B4-27E7-882A-E03EE659042C}"/>
                </a:ext>
              </a:extLst>
            </p:cNvPr>
            <p:cNvPicPr>
              <a:picLocks noChangeAspect="1"/>
            </p:cNvPicPr>
            <p:nvPr/>
          </p:nvPicPr>
          <p:blipFill>
            <a:blip r:embed="rId5"/>
            <a:stretch>
              <a:fillRect/>
            </a:stretch>
          </p:blipFill>
          <p:spPr>
            <a:xfrm>
              <a:off x="838200" y="1383890"/>
              <a:ext cx="9648497" cy="4726640"/>
            </a:xfrm>
            <a:prstGeom prst="rect">
              <a:avLst/>
            </a:prstGeom>
          </p:spPr>
        </p:pic>
        <p:sp>
          <p:nvSpPr>
            <p:cNvPr id="10" name="Rectangle 9">
              <a:extLst>
                <a:ext uri="{FF2B5EF4-FFF2-40B4-BE49-F238E27FC236}">
                  <a16:creationId xmlns:a16="http://schemas.microsoft.com/office/drawing/2014/main" id="{E00ACF36-F284-B91C-B233-3104C8F0D3B4}"/>
                </a:ext>
              </a:extLst>
            </p:cNvPr>
            <p:cNvSpPr/>
            <p:nvPr/>
          </p:nvSpPr>
          <p:spPr>
            <a:xfrm>
              <a:off x="5075754" y="5528442"/>
              <a:ext cx="1177158" cy="378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657178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70BBA3-E724-057D-D439-AE334B5BB3EF}"/>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FCD5FDB-A937-54D0-2AA6-2D152DE3E1CD}"/>
              </a:ext>
            </a:extLst>
          </p:cNvPr>
          <p:cNvSpPr/>
          <p:nvPr/>
        </p:nvSpPr>
        <p:spPr>
          <a:xfrm>
            <a:off x="191607" y="5376018"/>
            <a:ext cx="11938845" cy="139473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grpSp>
        <p:nvGrpSpPr>
          <p:cNvPr id="10" name="Group 9">
            <a:extLst>
              <a:ext uri="{FF2B5EF4-FFF2-40B4-BE49-F238E27FC236}">
                <a16:creationId xmlns:a16="http://schemas.microsoft.com/office/drawing/2014/main" id="{EAB0F3AE-7F66-030B-7E10-A3C074F2311C}"/>
              </a:ext>
            </a:extLst>
          </p:cNvPr>
          <p:cNvGrpSpPr/>
          <p:nvPr/>
        </p:nvGrpSpPr>
        <p:grpSpPr>
          <a:xfrm>
            <a:off x="735476" y="1160393"/>
            <a:ext cx="10721048" cy="4739785"/>
            <a:chOff x="735476" y="1160393"/>
            <a:chExt cx="10721048" cy="4739785"/>
          </a:xfrm>
        </p:grpSpPr>
        <p:grpSp>
          <p:nvGrpSpPr>
            <p:cNvPr id="7" name="Group 6">
              <a:extLst>
                <a:ext uri="{FF2B5EF4-FFF2-40B4-BE49-F238E27FC236}">
                  <a16:creationId xmlns:a16="http://schemas.microsoft.com/office/drawing/2014/main" id="{6BFF83AC-5407-7E5F-AECE-1C351E33BC80}"/>
                </a:ext>
              </a:extLst>
            </p:cNvPr>
            <p:cNvGrpSpPr/>
            <p:nvPr/>
          </p:nvGrpSpPr>
          <p:grpSpPr>
            <a:xfrm>
              <a:off x="735476" y="1160393"/>
              <a:ext cx="10721048" cy="4739785"/>
              <a:chOff x="735476" y="1160393"/>
              <a:chExt cx="10721048" cy="4739785"/>
            </a:xfrm>
          </p:grpSpPr>
          <p:pic>
            <p:nvPicPr>
              <p:cNvPr id="4" name="Picture 3">
                <a:extLst>
                  <a:ext uri="{FF2B5EF4-FFF2-40B4-BE49-F238E27FC236}">
                    <a16:creationId xmlns:a16="http://schemas.microsoft.com/office/drawing/2014/main" id="{4D0F5995-4CF1-D58D-5E2A-984C25C38E09}"/>
                  </a:ext>
                </a:extLst>
              </p:cNvPr>
              <p:cNvPicPr>
                <a:picLocks noChangeAspect="1"/>
              </p:cNvPicPr>
              <p:nvPr/>
            </p:nvPicPr>
            <p:blipFill>
              <a:blip r:embed="rId3"/>
              <a:stretch>
                <a:fillRect/>
              </a:stretch>
            </p:blipFill>
            <p:spPr>
              <a:xfrm>
                <a:off x="735476" y="1160393"/>
                <a:ext cx="10352690" cy="4739785"/>
              </a:xfrm>
              <a:prstGeom prst="rect">
                <a:avLst/>
              </a:prstGeom>
            </p:spPr>
          </p:pic>
          <p:sp>
            <p:nvSpPr>
              <p:cNvPr id="5" name="Rectangle 4">
                <a:extLst>
                  <a:ext uri="{FF2B5EF4-FFF2-40B4-BE49-F238E27FC236}">
                    <a16:creationId xmlns:a16="http://schemas.microsoft.com/office/drawing/2014/main" id="{AB816BD1-584D-EB4E-30C9-230F430003E7}"/>
                  </a:ext>
                </a:extLst>
              </p:cNvPr>
              <p:cNvSpPr/>
              <p:nvPr/>
            </p:nvSpPr>
            <p:spPr>
              <a:xfrm>
                <a:off x="10279366" y="5521806"/>
                <a:ext cx="1177158" cy="378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 name="Rectangle 8">
              <a:extLst>
                <a:ext uri="{FF2B5EF4-FFF2-40B4-BE49-F238E27FC236}">
                  <a16:creationId xmlns:a16="http://schemas.microsoft.com/office/drawing/2014/main" id="{99E245B3-9F09-C6D1-32B5-CF82563D96FE}"/>
                </a:ext>
              </a:extLst>
            </p:cNvPr>
            <p:cNvSpPr/>
            <p:nvPr/>
          </p:nvSpPr>
          <p:spPr>
            <a:xfrm>
              <a:off x="3128619" y="1343850"/>
              <a:ext cx="3067785" cy="37837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Title 2">
            <a:extLst>
              <a:ext uri="{FF2B5EF4-FFF2-40B4-BE49-F238E27FC236}">
                <a16:creationId xmlns:a16="http://schemas.microsoft.com/office/drawing/2014/main" id="{6EC4D38A-B7F6-AA8E-C58F-6E3F8DD60225}"/>
              </a:ext>
            </a:extLst>
          </p:cNvPr>
          <p:cNvSpPr txBox="1">
            <a:spLocks/>
          </p:cNvSpPr>
          <p:nvPr/>
        </p:nvSpPr>
        <p:spPr>
          <a:xfrm>
            <a:off x="0" y="0"/>
            <a:ext cx="8360229" cy="826149"/>
          </a:xfrm>
          <a:prstGeom prst="rect">
            <a:avLst/>
          </a:prstGeom>
          <a:solidFill>
            <a:srgbClr val="2792B8"/>
          </a:solidFill>
        </p:spPr>
        <p:txBody>
          <a:bodyPr vert="horz" lIns="720000" tIns="45720" rIns="91440" bIns="45720" rtlCol="0"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panose="020F0502020204030204" pitchFamily="34" charset="0"/>
              </a:rPr>
              <a:t>What are the data?</a:t>
            </a:r>
          </a:p>
        </p:txBody>
      </p:sp>
      <p:pic>
        <p:nvPicPr>
          <p:cNvPr id="11" name="Picture 10">
            <a:extLst>
              <a:ext uri="{FF2B5EF4-FFF2-40B4-BE49-F238E27FC236}">
                <a16:creationId xmlns:a16="http://schemas.microsoft.com/office/drawing/2014/main" id="{91167A8F-605E-EBD2-986E-30D5AD0BA9ED}"/>
              </a:ext>
            </a:extLst>
          </p:cNvPr>
          <p:cNvPicPr>
            <a:picLocks noChangeAspect="1"/>
          </p:cNvPicPr>
          <p:nvPr/>
        </p:nvPicPr>
        <p:blipFill>
          <a:blip r:embed="rId4"/>
          <a:stretch>
            <a:fillRect/>
          </a:stretch>
        </p:blipFill>
        <p:spPr>
          <a:xfrm>
            <a:off x="10295397" y="5722154"/>
            <a:ext cx="1835055" cy="1048603"/>
          </a:xfrm>
          <a:prstGeom prst="rect">
            <a:avLst/>
          </a:prstGeom>
        </p:spPr>
      </p:pic>
      <p:pic>
        <p:nvPicPr>
          <p:cNvPr id="12" name="Picture 11" descr="A logo with a circular design&#10;&#10;Description automatically generated with medium confidence">
            <a:extLst>
              <a:ext uri="{FF2B5EF4-FFF2-40B4-BE49-F238E27FC236}">
                <a16:creationId xmlns:a16="http://schemas.microsoft.com/office/drawing/2014/main" id="{FCDD3982-1961-E3C9-7039-BD2E439309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295" y="5792366"/>
            <a:ext cx="1066405" cy="978391"/>
          </a:xfrm>
          <a:prstGeom prst="rect">
            <a:avLst/>
          </a:prstGeom>
        </p:spPr>
      </p:pic>
    </p:spTree>
    <p:extLst>
      <p:ext uri="{BB962C8B-B14F-4D97-AF65-F5344CB8AC3E}">
        <p14:creationId xmlns:p14="http://schemas.microsoft.com/office/powerpoint/2010/main" val="300660744"/>
      </p:ext>
    </p:extLst>
  </p:cSld>
  <p:clrMapOvr>
    <a:masterClrMapping/>
  </p:clrMapOvr>
</p:sld>
</file>

<file path=ppt/theme/theme1.xml><?xml version="1.0" encoding="utf-8"?>
<a:theme xmlns:a="http://schemas.openxmlformats.org/drawingml/2006/main" name="Office-tema">
  <a:themeElements>
    <a:clrScheme name="Gråton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GGCE-pptx-template.potx" id="{CA449D1B-FBD3-41AD-8480-FCF211393728}" vid="{B56BDD4E-3BD5-4A34-8A6D-329E534CFF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5A901888D89149A7818A7990E83AD8" ma:contentTypeVersion="13" ma:contentTypeDescription="Create a new document." ma:contentTypeScope="" ma:versionID="b496e55d39673dfcd3c4462a5d0c6c7c">
  <xsd:schema xmlns:xsd="http://www.w3.org/2001/XMLSchema" xmlns:xs="http://www.w3.org/2001/XMLSchema" xmlns:p="http://schemas.microsoft.com/office/2006/metadata/properties" xmlns:ns2="15961880-a563-4505-998d-f822ac64b06a" xmlns:ns3="afee6905-51e4-4324-8fef-2f66402a4ec9" targetNamespace="http://schemas.microsoft.com/office/2006/metadata/properties" ma:root="true" ma:fieldsID="07a68050f11f97ff7324d89f475d88c1" ns2:_="" ns3:_="">
    <xsd:import namespace="15961880-a563-4505-998d-f822ac64b06a"/>
    <xsd:import namespace="afee6905-51e4-4324-8fef-2f66402a4ec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961880-a563-4505-998d-f822ac64b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fee6905-51e4-4324-8fef-2f66402a4ec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cf578cd6-1eaf-41ad-8093-2a4b5ca16232}" ma:internalName="TaxCatchAll" ma:showField="CatchAllData" ma:web="afee6905-51e4-4324-8fef-2f66402a4e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5961880-a563-4505-998d-f822ac64b06a">
      <Terms xmlns="http://schemas.microsoft.com/office/infopath/2007/PartnerControls"/>
    </lcf76f155ced4ddcb4097134ff3c332f>
    <TaxCatchAll xmlns="afee6905-51e4-4324-8fef-2f66402a4ec9" xsi:nil="true"/>
  </documentManagement>
</p:properties>
</file>

<file path=customXml/itemProps1.xml><?xml version="1.0" encoding="utf-8"?>
<ds:datastoreItem xmlns:ds="http://schemas.openxmlformats.org/officeDocument/2006/customXml" ds:itemID="{E45E33F3-4768-4A8F-8E74-8B64226C339F}">
  <ds:schemaRefs>
    <ds:schemaRef ds:uri="http://schemas.microsoft.com/sharepoint/v3/contenttype/forms"/>
  </ds:schemaRefs>
</ds:datastoreItem>
</file>

<file path=customXml/itemProps2.xml><?xml version="1.0" encoding="utf-8"?>
<ds:datastoreItem xmlns:ds="http://schemas.openxmlformats.org/officeDocument/2006/customXml" ds:itemID="{972F9C18-96FC-4770-950F-B634C90C14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961880-a563-4505-998d-f822ac64b06a"/>
    <ds:schemaRef ds:uri="afee6905-51e4-4324-8fef-2f66402a4e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E7B16F-3140-4D43-B879-F988CB580213}">
  <ds:schemaRefs>
    <ds:schemaRef ds:uri="http://schemas.microsoft.com/office/2006/metadata/properties"/>
    <ds:schemaRef ds:uri="http://schemas.microsoft.com/office/infopath/2007/PartnerControls"/>
    <ds:schemaRef ds:uri="15961880-a563-4505-998d-f822ac64b06a"/>
    <ds:schemaRef ds:uri="afee6905-51e4-4324-8fef-2f66402a4ec9"/>
  </ds:schemaRefs>
</ds:datastoreItem>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emplate>UN-GGCE-pptx-template</Template>
  <TotalTime>21986</TotalTime>
  <Words>1270</Words>
  <Application>Microsoft Office PowerPoint</Application>
  <PresentationFormat>Widescreen</PresentationFormat>
  <Paragraphs>195</Paragraphs>
  <Slides>28</Slides>
  <Notes>26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Aptos</vt:lpstr>
      <vt:lpstr>Arial</vt:lpstr>
      <vt:lpstr>Arial Narrow</vt:lpstr>
      <vt:lpstr>Calibri</vt:lpstr>
      <vt:lpstr>Calibri Light</vt:lpstr>
      <vt:lpstr>Courier New</vt:lpstr>
      <vt:lpstr>Trebuchet MS</vt:lpstr>
      <vt:lpstr>Office-tema</vt:lpstr>
      <vt:lpstr>Office Theme</vt:lpstr>
      <vt:lpstr>PowerPoint Presentation</vt:lpstr>
      <vt:lpstr>PowerPoint Presentation</vt:lpstr>
      <vt:lpstr>PowerPoint Presentation</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Standards</vt:lpstr>
      <vt:lpstr>OUTLINE</vt:lpstr>
      <vt:lpstr>PowerPoint Presentation</vt:lpstr>
      <vt:lpstr>PowerPoint Presentation</vt:lpstr>
      <vt:lpstr>OUTLINE</vt:lpstr>
      <vt:lpstr>GeodesyML is a solution for efficient positioning data (and metadata) delivery</vt:lpstr>
      <vt:lpstr>PowerPoint Presentation</vt:lpstr>
      <vt:lpstr>PowerPoint Presentation</vt:lpstr>
      <vt:lpstr>PowerPoint Presentation</vt:lpstr>
      <vt:lpstr>PowerPoint Presentation</vt:lpstr>
      <vt:lpstr>Who is GeodesyML for?</vt:lpstr>
      <vt:lpstr>PowerPoint Presentation</vt:lpstr>
      <vt:lpstr>PowerPoint Presentation</vt:lpstr>
      <vt:lpstr>PowerPoint Presentation</vt:lpstr>
      <vt:lpstr>PowerPoint Presentation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GRS</dc:title>
  <dc:creator>Liubov Poshyvailo-Strube</dc:creator>
  <cp:lastModifiedBy>Nicholas Brown</cp:lastModifiedBy>
  <cp:revision>235</cp:revision>
  <dcterms:created xsi:type="dcterms:W3CDTF">2024-10-30T10:02:31Z</dcterms:created>
  <dcterms:modified xsi:type="dcterms:W3CDTF">2025-02-27T10:12:59Z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0x010100015A901888D89149A7818A7990E83AD8</vt:lpwstr>
  </property>
  <property fmtid="{D5CDD505-2E9C-101B-9397-08002B2CF9AE}" pid="3" name="MediaServiceImageTags">
    <vt:lpwstr/>
  </property>
</Properties>
</file>